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heme/themeOverride1.xml" ContentType="application/vnd.openxmlformats-officedocument.themeOverr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Override2.xml" ContentType="application/vnd.openxmlformats-officedocument.themeOverr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heme/themeOverride3.xml" ContentType="application/vnd.openxmlformats-officedocument.themeOverride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38" r:id="rId2"/>
    <p:sldMasterId id="2147483758" r:id="rId3"/>
    <p:sldMasterId id="2147484037" r:id="rId4"/>
    <p:sldMasterId id="2147484079" r:id="rId5"/>
    <p:sldMasterId id="2147484096" r:id="rId6"/>
  </p:sldMasterIdLst>
  <p:notesMasterIdLst>
    <p:notesMasterId r:id="rId13"/>
  </p:notesMasterIdLst>
  <p:handoutMasterIdLst>
    <p:handoutMasterId r:id="rId14"/>
  </p:handoutMasterIdLst>
  <p:sldIdLst>
    <p:sldId id="495" r:id="rId7"/>
    <p:sldId id="497" r:id="rId8"/>
    <p:sldId id="496" r:id="rId9"/>
    <p:sldId id="491" r:id="rId10"/>
    <p:sldId id="498" r:id="rId11"/>
    <p:sldId id="499" r:id="rId12"/>
  </p:sldIdLst>
  <p:sldSz cx="9144000" cy="6858000" type="screen4x3"/>
  <p:notesSz cx="6797675" cy="9872663"/>
  <p:defaultTextStyle>
    <a:defPPr>
      <a:defRPr lang="ru-RU"/>
    </a:defPPr>
    <a:lvl1pPr marL="0" algn="l" defTabSz="9141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94" algn="l" defTabSz="9141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88" algn="l" defTabSz="9141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82" algn="l" defTabSz="9141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76" algn="l" defTabSz="9141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72" algn="l" defTabSz="9141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1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58" algn="l" defTabSz="9141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754" algn="l" defTabSz="91418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292EF7"/>
    <a:srgbClr val="FFFF9F"/>
    <a:srgbClr val="BCD5FA"/>
    <a:srgbClr val="76A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5" autoAdjust="0"/>
    <p:restoredTop sz="90829" autoAdjust="0"/>
  </p:normalViewPr>
  <p:slideViewPr>
    <p:cSldViewPr>
      <p:cViewPr varScale="1">
        <p:scale>
          <a:sx n="94" d="100"/>
          <a:sy n="94" d="100"/>
        </p:scale>
        <p:origin x="810" y="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30647617150255E-2"/>
          <c:y val="0.12514176136943184"/>
          <c:w val="0.96766562974484316"/>
          <c:h val="0.60274895303243625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dPt>
            <c:idx val="7"/>
            <c:bubble3D val="0"/>
            <c:spPr>
              <a:ln>
                <a:solidFill>
                  <a:srgbClr val="7030A0"/>
                </a:solidFill>
                <a:prstDash val="dash"/>
              </a:ln>
            </c:spPr>
          </c:dPt>
          <c:dLbls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1416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план </a:t>
                    </a:r>
                  </a:p>
                  <a:p>
                    <a:r>
                      <a:rPr lang="ru-RU" dirty="0" smtClean="0"/>
                      <a:t>1520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1647</c:v>
                </c:pt>
                <c:pt idx="1">
                  <c:v>1791</c:v>
                </c:pt>
                <c:pt idx="2">
                  <c:v>1753</c:v>
                </c:pt>
                <c:pt idx="3">
                  <c:v>1613</c:v>
                </c:pt>
                <c:pt idx="4">
                  <c:v>1379</c:v>
                </c:pt>
                <c:pt idx="5">
                  <c:v>1545</c:v>
                </c:pt>
                <c:pt idx="6">
                  <c:v>1416</c:v>
                </c:pt>
                <c:pt idx="7">
                  <c:v>1520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D9A-AC49-9DBA-7426902C7FF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29827616"/>
        <c:axId val="328670584"/>
      </c:lineChart>
      <c:catAx>
        <c:axId val="32982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8670584"/>
        <c:crosses val="autoZero"/>
        <c:auto val="1"/>
        <c:lblAlgn val="ctr"/>
        <c:lblOffset val="100"/>
        <c:noMultiLvlLbl val="0"/>
      </c:catAx>
      <c:valAx>
        <c:axId val="328670584"/>
        <c:scaling>
          <c:orientation val="minMax"/>
          <c:min val="900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29827616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967220413537501E-2"/>
          <c:y val="3.4165425714166225E-2"/>
          <c:w val="0.8881592890850597"/>
          <c:h val="0.856898469012301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Сельские жители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2018</c:v>
                </c:pt>
                <c:pt idx="2">
                  <c:v>2017</c:v>
                </c:pt>
                <c:pt idx="3">
                  <c:v>2016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71</c:v>
                </c:pt>
                <c:pt idx="1">
                  <c:v>78</c:v>
                </c:pt>
                <c:pt idx="2">
                  <c:v>81</c:v>
                </c:pt>
                <c:pt idx="3">
                  <c:v>79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Городские жители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2019</c:v>
                </c:pt>
                <c:pt idx="1">
                  <c:v>2018</c:v>
                </c:pt>
                <c:pt idx="2">
                  <c:v>2017</c:v>
                </c:pt>
                <c:pt idx="3">
                  <c:v>2016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29</c:v>
                </c:pt>
                <c:pt idx="1">
                  <c:v>22</c:v>
                </c:pt>
                <c:pt idx="2">
                  <c:v>19</c:v>
                </c:pt>
                <c:pt idx="3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28673328"/>
        <c:axId val="328673720"/>
      </c:barChart>
      <c:catAx>
        <c:axId val="32867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8673720"/>
        <c:crosses val="autoZero"/>
        <c:auto val="1"/>
        <c:lblAlgn val="ctr"/>
        <c:lblOffset val="100"/>
        <c:noMultiLvlLbl val="0"/>
      </c:catAx>
      <c:valAx>
        <c:axId val="3286737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2867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733723361932058"/>
          <c:y val="0.92895107740926786"/>
          <c:w val="0.37641638491910073"/>
          <c:h val="5.2413235837550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3657A-863A-4908-8E13-E0D2661D7228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53797-14A6-4196-9B5A-513946C7B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6438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267E0-B5E6-4809-B315-D0FBF074C943}" type="datetimeFigureOut">
              <a:rPr lang="ru-RU" smtClean="0"/>
              <a:t>12.10.2020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F080A-40F9-45CD-BCDA-13E7A78AC2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9308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1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4" algn="l" defTabSz="9141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88" algn="l" defTabSz="9141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82" algn="l" defTabSz="9141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76" algn="l" defTabSz="9141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72" algn="l" defTabSz="9141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1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58" algn="l" defTabSz="9141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54" algn="l" defTabSz="91418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117FEB-74FC-44DD-8D41-3B833658049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44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F32CDE-2C4F-4453-B2B7-C3BE701A24A7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937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A65DA0-6D41-4594-8E38-52EC821CA197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360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11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image" Target="../media/image1.emf"/><Relationship Id="rId2" Type="http://schemas.openxmlformats.org/officeDocument/2006/relationships/tags" Target="../tags/tag15.xml"/><Relationship Id="rId1" Type="http://schemas.openxmlformats.org/officeDocument/2006/relationships/vmlDrawing" Target="../drawings/vmlDrawing4.vml"/><Relationship Id="rId6" Type="http://schemas.openxmlformats.org/officeDocument/2006/relationships/tags" Target="../tags/tag19.xml"/><Relationship Id="rId11" Type="http://schemas.openxmlformats.org/officeDocument/2006/relationships/oleObject" Target="../embeddings/oleObject4.bin"/><Relationship Id="rId5" Type="http://schemas.openxmlformats.org/officeDocument/2006/relationships/tags" Target="../tags/tag18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7.xml"/><Relationship Id="rId9" Type="http://schemas.openxmlformats.org/officeDocument/2006/relationships/tags" Target="../tags/tag2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18" Type="http://schemas.openxmlformats.org/officeDocument/2006/relationships/image" Target="../media/image1.emf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17" Type="http://schemas.openxmlformats.org/officeDocument/2006/relationships/oleObject" Target="../embeddings/oleObject5.bin"/><Relationship Id="rId2" Type="http://schemas.openxmlformats.org/officeDocument/2006/relationships/vmlDrawing" Target="../drawings/vmlDrawing5.vml"/><Relationship Id="rId16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5" Type="http://schemas.openxmlformats.org/officeDocument/2006/relationships/tags" Target="../tags/tag25.xml"/><Relationship Id="rId15" Type="http://schemas.openxmlformats.org/officeDocument/2006/relationships/tags" Target="../tags/tag35.xml"/><Relationship Id="rId10" Type="http://schemas.openxmlformats.org/officeDocument/2006/relationships/tags" Target="../tags/tag30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tags" Target="../tags/tag34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12" Type="http://schemas.openxmlformats.org/officeDocument/2006/relationships/image" Target="../media/image1.emf"/><Relationship Id="rId2" Type="http://schemas.openxmlformats.org/officeDocument/2006/relationships/tags" Target="../tags/tag36.xml"/><Relationship Id="rId1" Type="http://schemas.openxmlformats.org/officeDocument/2006/relationships/vmlDrawing" Target="../drawings/vmlDrawing6.vml"/><Relationship Id="rId6" Type="http://schemas.openxmlformats.org/officeDocument/2006/relationships/tags" Target="../tags/tag40.xml"/><Relationship Id="rId11" Type="http://schemas.openxmlformats.org/officeDocument/2006/relationships/oleObject" Target="../embeddings/oleObject6.bin"/><Relationship Id="rId5" Type="http://schemas.openxmlformats.org/officeDocument/2006/relationships/tags" Target="../tags/tag39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38.xml"/><Relationship Id="rId9" Type="http://schemas.openxmlformats.org/officeDocument/2006/relationships/tags" Target="../tags/tag43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oleObject" Target="../embeddings/oleObject7.bin"/><Relationship Id="rId3" Type="http://schemas.openxmlformats.org/officeDocument/2006/relationships/tags" Target="../tags/tag45.xml"/><Relationship Id="rId7" Type="http://schemas.openxmlformats.org/officeDocument/2006/relationships/tags" Target="../tags/tag49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44.xml"/><Relationship Id="rId1" Type="http://schemas.openxmlformats.org/officeDocument/2006/relationships/vmlDrawing" Target="../drawings/vmlDrawing7.v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0" Type="http://schemas.openxmlformats.org/officeDocument/2006/relationships/tags" Target="../tags/tag52.xml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image" Target="../media/image1.emf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60.xml"/><Relationship Id="rId13" Type="http://schemas.openxmlformats.org/officeDocument/2006/relationships/oleObject" Target="../embeddings/oleObject8.bin"/><Relationship Id="rId3" Type="http://schemas.openxmlformats.org/officeDocument/2006/relationships/tags" Target="../tags/tag55.xml"/><Relationship Id="rId7" Type="http://schemas.openxmlformats.org/officeDocument/2006/relationships/tags" Target="../tags/tag59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54.xml"/><Relationship Id="rId1" Type="http://schemas.openxmlformats.org/officeDocument/2006/relationships/vmlDrawing" Target="../drawings/vmlDrawing8.vml"/><Relationship Id="rId6" Type="http://schemas.openxmlformats.org/officeDocument/2006/relationships/tags" Target="../tags/tag58.xml"/><Relationship Id="rId11" Type="http://schemas.openxmlformats.org/officeDocument/2006/relationships/tags" Target="../tags/tag63.xml"/><Relationship Id="rId5" Type="http://schemas.openxmlformats.org/officeDocument/2006/relationships/tags" Target="../tags/tag57.xml"/><Relationship Id="rId10" Type="http://schemas.openxmlformats.org/officeDocument/2006/relationships/tags" Target="../tags/tag62.xml"/><Relationship Id="rId4" Type="http://schemas.openxmlformats.org/officeDocument/2006/relationships/tags" Target="../tags/tag56.xml"/><Relationship Id="rId9" Type="http://schemas.openxmlformats.org/officeDocument/2006/relationships/tags" Target="../tags/tag61.xml"/><Relationship Id="rId14" Type="http://schemas.openxmlformats.org/officeDocument/2006/relationships/image" Target="../media/image1.emf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70.xml"/><Relationship Id="rId13" Type="http://schemas.openxmlformats.org/officeDocument/2006/relationships/oleObject" Target="../embeddings/oleObject9.bin"/><Relationship Id="rId3" Type="http://schemas.openxmlformats.org/officeDocument/2006/relationships/tags" Target="../tags/tag65.xml"/><Relationship Id="rId7" Type="http://schemas.openxmlformats.org/officeDocument/2006/relationships/tags" Target="../tags/tag69.xml"/><Relationship Id="rId12" Type="http://schemas.openxmlformats.org/officeDocument/2006/relationships/slideMaster" Target="../slideMasters/slideMaster2.xml"/><Relationship Id="rId2" Type="http://schemas.openxmlformats.org/officeDocument/2006/relationships/tags" Target="../tags/tag64.xml"/><Relationship Id="rId1" Type="http://schemas.openxmlformats.org/officeDocument/2006/relationships/vmlDrawing" Target="../drawings/vmlDrawing9.vml"/><Relationship Id="rId6" Type="http://schemas.openxmlformats.org/officeDocument/2006/relationships/tags" Target="../tags/tag68.xml"/><Relationship Id="rId11" Type="http://schemas.openxmlformats.org/officeDocument/2006/relationships/tags" Target="../tags/tag73.xml"/><Relationship Id="rId5" Type="http://schemas.openxmlformats.org/officeDocument/2006/relationships/tags" Target="../tags/tag67.xml"/><Relationship Id="rId10" Type="http://schemas.openxmlformats.org/officeDocument/2006/relationships/tags" Target="../tags/tag72.xml"/><Relationship Id="rId4" Type="http://schemas.openxmlformats.org/officeDocument/2006/relationships/tags" Target="../tags/tag66.xml"/><Relationship Id="rId9" Type="http://schemas.openxmlformats.org/officeDocument/2006/relationships/tags" Target="../tags/tag71.xml"/><Relationship Id="rId14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13" Type="http://schemas.openxmlformats.org/officeDocument/2006/relationships/tags" Target="../tags/tag85.xml"/><Relationship Id="rId3" Type="http://schemas.openxmlformats.org/officeDocument/2006/relationships/tags" Target="../tags/tag75.xml"/><Relationship Id="rId7" Type="http://schemas.openxmlformats.org/officeDocument/2006/relationships/tags" Target="../tags/tag79.xml"/><Relationship Id="rId12" Type="http://schemas.openxmlformats.org/officeDocument/2006/relationships/tags" Target="../tags/tag84.xml"/><Relationship Id="rId2" Type="http://schemas.openxmlformats.org/officeDocument/2006/relationships/tags" Target="../tags/tag74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10.vml"/><Relationship Id="rId6" Type="http://schemas.openxmlformats.org/officeDocument/2006/relationships/tags" Target="../tags/tag78.xml"/><Relationship Id="rId11" Type="http://schemas.openxmlformats.org/officeDocument/2006/relationships/tags" Target="../tags/tag83.xml"/><Relationship Id="rId5" Type="http://schemas.openxmlformats.org/officeDocument/2006/relationships/tags" Target="../tags/tag77.xml"/><Relationship Id="rId15" Type="http://schemas.openxmlformats.org/officeDocument/2006/relationships/oleObject" Target="../embeddings/oleObject10.bin"/><Relationship Id="rId10" Type="http://schemas.openxmlformats.org/officeDocument/2006/relationships/tags" Target="../tags/tag82.xml"/><Relationship Id="rId4" Type="http://schemas.openxmlformats.org/officeDocument/2006/relationships/tags" Target="../tags/tag76.xml"/><Relationship Id="rId9" Type="http://schemas.openxmlformats.org/officeDocument/2006/relationships/tags" Target="../tags/tag81.xml"/><Relationship Id="rId1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92.xml"/><Relationship Id="rId3" Type="http://schemas.openxmlformats.org/officeDocument/2006/relationships/tags" Target="../tags/tag87.xml"/><Relationship Id="rId7" Type="http://schemas.openxmlformats.org/officeDocument/2006/relationships/tags" Target="../tags/tag91.xml"/><Relationship Id="rId12" Type="http://schemas.openxmlformats.org/officeDocument/2006/relationships/image" Target="../media/image1.emf"/><Relationship Id="rId2" Type="http://schemas.openxmlformats.org/officeDocument/2006/relationships/tags" Target="../tags/tag86.xml"/><Relationship Id="rId1" Type="http://schemas.openxmlformats.org/officeDocument/2006/relationships/vmlDrawing" Target="../drawings/vmlDrawing11.vml"/><Relationship Id="rId6" Type="http://schemas.openxmlformats.org/officeDocument/2006/relationships/tags" Target="../tags/tag90.xml"/><Relationship Id="rId11" Type="http://schemas.openxmlformats.org/officeDocument/2006/relationships/oleObject" Target="../embeddings/oleObject11.bin"/><Relationship Id="rId5" Type="http://schemas.openxmlformats.org/officeDocument/2006/relationships/tags" Target="../tags/tag89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88.xml"/><Relationship Id="rId9" Type="http://schemas.openxmlformats.org/officeDocument/2006/relationships/tags" Target="../tags/tag93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13" Type="http://schemas.openxmlformats.org/officeDocument/2006/relationships/image" Target="../media/image2.png"/><Relationship Id="rId3" Type="http://schemas.openxmlformats.org/officeDocument/2006/relationships/tags" Target="../tags/tag105.xml"/><Relationship Id="rId7" Type="http://schemas.openxmlformats.org/officeDocument/2006/relationships/tags" Target="../tags/tag109.xml"/><Relationship Id="rId12" Type="http://schemas.openxmlformats.org/officeDocument/2006/relationships/image" Target="../media/image1.emf"/><Relationship Id="rId2" Type="http://schemas.openxmlformats.org/officeDocument/2006/relationships/tags" Target="../tags/tag104.xml"/><Relationship Id="rId1" Type="http://schemas.openxmlformats.org/officeDocument/2006/relationships/vmlDrawing" Target="../drawings/vmlDrawing13.vml"/><Relationship Id="rId6" Type="http://schemas.openxmlformats.org/officeDocument/2006/relationships/tags" Target="../tags/tag108.xml"/><Relationship Id="rId11" Type="http://schemas.openxmlformats.org/officeDocument/2006/relationships/oleObject" Target="../embeddings/oleObject13.bin"/><Relationship Id="rId5" Type="http://schemas.openxmlformats.org/officeDocument/2006/relationships/tags" Target="../tags/tag107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106.xml"/><Relationship Id="rId9" Type="http://schemas.openxmlformats.org/officeDocument/2006/relationships/tags" Target="../tags/tag11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tags" Target="../tags/tag113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112.xml"/><Relationship Id="rId1" Type="http://schemas.openxmlformats.org/officeDocument/2006/relationships/vmlDrawing" Target="../drawings/vmlDrawing14.vml"/><Relationship Id="rId6" Type="http://schemas.openxmlformats.org/officeDocument/2006/relationships/tags" Target="../tags/tag116.xml"/><Relationship Id="rId5" Type="http://schemas.openxmlformats.org/officeDocument/2006/relationships/tags" Target="../tags/tag115.xml"/><Relationship Id="rId4" Type="http://schemas.openxmlformats.org/officeDocument/2006/relationships/tags" Target="../tags/tag114.xml"/><Relationship Id="rId9" Type="http://schemas.openxmlformats.org/officeDocument/2006/relationships/image" Target="../media/image1.emf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123.xml"/><Relationship Id="rId3" Type="http://schemas.openxmlformats.org/officeDocument/2006/relationships/tags" Target="../tags/tag118.xml"/><Relationship Id="rId7" Type="http://schemas.openxmlformats.org/officeDocument/2006/relationships/tags" Target="../tags/tag122.xml"/><Relationship Id="rId12" Type="http://schemas.openxmlformats.org/officeDocument/2006/relationships/image" Target="../media/image1.emf"/><Relationship Id="rId2" Type="http://schemas.openxmlformats.org/officeDocument/2006/relationships/tags" Target="../tags/tag117.xml"/><Relationship Id="rId1" Type="http://schemas.openxmlformats.org/officeDocument/2006/relationships/vmlDrawing" Target="../drawings/vmlDrawing15.vml"/><Relationship Id="rId6" Type="http://schemas.openxmlformats.org/officeDocument/2006/relationships/tags" Target="../tags/tag121.xml"/><Relationship Id="rId11" Type="http://schemas.openxmlformats.org/officeDocument/2006/relationships/oleObject" Target="../embeddings/oleObject15.bin"/><Relationship Id="rId5" Type="http://schemas.openxmlformats.org/officeDocument/2006/relationships/tags" Target="../tags/tag120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119.xml"/><Relationship Id="rId9" Type="http://schemas.openxmlformats.org/officeDocument/2006/relationships/tags" Target="../tags/tag124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13" Type="http://schemas.openxmlformats.org/officeDocument/2006/relationships/tags" Target="../tags/tag135.xml"/><Relationship Id="rId18" Type="http://schemas.openxmlformats.org/officeDocument/2006/relationships/image" Target="../media/image1.emf"/><Relationship Id="rId3" Type="http://schemas.openxmlformats.org/officeDocument/2006/relationships/tags" Target="../tags/tag125.xml"/><Relationship Id="rId7" Type="http://schemas.openxmlformats.org/officeDocument/2006/relationships/tags" Target="../tags/tag129.xml"/><Relationship Id="rId12" Type="http://schemas.openxmlformats.org/officeDocument/2006/relationships/tags" Target="../tags/tag134.xml"/><Relationship Id="rId17" Type="http://schemas.openxmlformats.org/officeDocument/2006/relationships/oleObject" Target="../embeddings/oleObject16.bin"/><Relationship Id="rId2" Type="http://schemas.openxmlformats.org/officeDocument/2006/relationships/vmlDrawing" Target="../drawings/vmlDrawing16.vml"/><Relationship Id="rId16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Relationship Id="rId6" Type="http://schemas.openxmlformats.org/officeDocument/2006/relationships/tags" Target="../tags/tag128.xml"/><Relationship Id="rId11" Type="http://schemas.openxmlformats.org/officeDocument/2006/relationships/tags" Target="../tags/tag133.xml"/><Relationship Id="rId5" Type="http://schemas.openxmlformats.org/officeDocument/2006/relationships/tags" Target="../tags/tag127.xml"/><Relationship Id="rId15" Type="http://schemas.openxmlformats.org/officeDocument/2006/relationships/tags" Target="../tags/tag137.xml"/><Relationship Id="rId10" Type="http://schemas.openxmlformats.org/officeDocument/2006/relationships/tags" Target="../tags/tag132.xml"/><Relationship Id="rId4" Type="http://schemas.openxmlformats.org/officeDocument/2006/relationships/tags" Target="../tags/tag126.xml"/><Relationship Id="rId9" Type="http://schemas.openxmlformats.org/officeDocument/2006/relationships/tags" Target="../tags/tag131.xml"/><Relationship Id="rId14" Type="http://schemas.openxmlformats.org/officeDocument/2006/relationships/tags" Target="../tags/tag13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144.xml"/><Relationship Id="rId3" Type="http://schemas.openxmlformats.org/officeDocument/2006/relationships/tags" Target="../tags/tag139.xml"/><Relationship Id="rId7" Type="http://schemas.openxmlformats.org/officeDocument/2006/relationships/tags" Target="../tags/tag143.xml"/><Relationship Id="rId12" Type="http://schemas.openxmlformats.org/officeDocument/2006/relationships/image" Target="../media/image1.emf"/><Relationship Id="rId2" Type="http://schemas.openxmlformats.org/officeDocument/2006/relationships/tags" Target="../tags/tag138.xml"/><Relationship Id="rId1" Type="http://schemas.openxmlformats.org/officeDocument/2006/relationships/vmlDrawing" Target="../drawings/vmlDrawing17.vml"/><Relationship Id="rId6" Type="http://schemas.openxmlformats.org/officeDocument/2006/relationships/tags" Target="../tags/tag142.xml"/><Relationship Id="rId11" Type="http://schemas.openxmlformats.org/officeDocument/2006/relationships/oleObject" Target="../embeddings/oleObject17.bin"/><Relationship Id="rId5" Type="http://schemas.openxmlformats.org/officeDocument/2006/relationships/tags" Target="../tags/tag141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140.xml"/><Relationship Id="rId9" Type="http://schemas.openxmlformats.org/officeDocument/2006/relationships/tags" Target="../tags/tag145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tags" Target="../tags/tag152.xml"/><Relationship Id="rId13" Type="http://schemas.openxmlformats.org/officeDocument/2006/relationships/oleObject" Target="../embeddings/oleObject18.bin"/><Relationship Id="rId3" Type="http://schemas.openxmlformats.org/officeDocument/2006/relationships/tags" Target="../tags/tag147.xml"/><Relationship Id="rId7" Type="http://schemas.openxmlformats.org/officeDocument/2006/relationships/tags" Target="../tags/tag151.xml"/><Relationship Id="rId12" Type="http://schemas.openxmlformats.org/officeDocument/2006/relationships/slideMaster" Target="../slideMasters/slideMaster3.xml"/><Relationship Id="rId2" Type="http://schemas.openxmlformats.org/officeDocument/2006/relationships/tags" Target="../tags/tag146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50.xml"/><Relationship Id="rId11" Type="http://schemas.openxmlformats.org/officeDocument/2006/relationships/tags" Target="../tags/tag155.xml"/><Relationship Id="rId5" Type="http://schemas.openxmlformats.org/officeDocument/2006/relationships/tags" Target="../tags/tag149.xml"/><Relationship Id="rId10" Type="http://schemas.openxmlformats.org/officeDocument/2006/relationships/tags" Target="../tags/tag154.xml"/><Relationship Id="rId4" Type="http://schemas.openxmlformats.org/officeDocument/2006/relationships/tags" Target="../tags/tag148.xml"/><Relationship Id="rId9" Type="http://schemas.openxmlformats.org/officeDocument/2006/relationships/tags" Target="../tags/tag153.xml"/><Relationship Id="rId14" Type="http://schemas.openxmlformats.org/officeDocument/2006/relationships/image" Target="../media/image1.emf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162.xml"/><Relationship Id="rId13" Type="http://schemas.openxmlformats.org/officeDocument/2006/relationships/oleObject" Target="../embeddings/oleObject19.bin"/><Relationship Id="rId3" Type="http://schemas.openxmlformats.org/officeDocument/2006/relationships/tags" Target="../tags/tag157.xml"/><Relationship Id="rId7" Type="http://schemas.openxmlformats.org/officeDocument/2006/relationships/tags" Target="../tags/tag161.xml"/><Relationship Id="rId12" Type="http://schemas.openxmlformats.org/officeDocument/2006/relationships/slideMaster" Target="../slideMasters/slideMaster3.xml"/><Relationship Id="rId2" Type="http://schemas.openxmlformats.org/officeDocument/2006/relationships/tags" Target="../tags/tag156.xml"/><Relationship Id="rId1" Type="http://schemas.openxmlformats.org/officeDocument/2006/relationships/vmlDrawing" Target="../drawings/vmlDrawing19.vml"/><Relationship Id="rId6" Type="http://schemas.openxmlformats.org/officeDocument/2006/relationships/tags" Target="../tags/tag160.xml"/><Relationship Id="rId11" Type="http://schemas.openxmlformats.org/officeDocument/2006/relationships/tags" Target="../tags/tag165.xml"/><Relationship Id="rId5" Type="http://schemas.openxmlformats.org/officeDocument/2006/relationships/tags" Target="../tags/tag159.xml"/><Relationship Id="rId10" Type="http://schemas.openxmlformats.org/officeDocument/2006/relationships/tags" Target="../tags/tag164.xml"/><Relationship Id="rId4" Type="http://schemas.openxmlformats.org/officeDocument/2006/relationships/tags" Target="../tags/tag158.xml"/><Relationship Id="rId9" Type="http://schemas.openxmlformats.org/officeDocument/2006/relationships/tags" Target="../tags/tag163.xml"/><Relationship Id="rId14" Type="http://schemas.openxmlformats.org/officeDocument/2006/relationships/image" Target="../media/image1.emf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172.xml"/><Relationship Id="rId13" Type="http://schemas.openxmlformats.org/officeDocument/2006/relationships/oleObject" Target="../embeddings/oleObject20.bin"/><Relationship Id="rId3" Type="http://schemas.openxmlformats.org/officeDocument/2006/relationships/tags" Target="../tags/tag167.xml"/><Relationship Id="rId7" Type="http://schemas.openxmlformats.org/officeDocument/2006/relationships/tags" Target="../tags/tag171.xml"/><Relationship Id="rId12" Type="http://schemas.openxmlformats.org/officeDocument/2006/relationships/slideMaster" Target="../slideMasters/slideMaster3.xml"/><Relationship Id="rId2" Type="http://schemas.openxmlformats.org/officeDocument/2006/relationships/tags" Target="../tags/tag166.xml"/><Relationship Id="rId1" Type="http://schemas.openxmlformats.org/officeDocument/2006/relationships/vmlDrawing" Target="../drawings/vmlDrawing20.vml"/><Relationship Id="rId6" Type="http://schemas.openxmlformats.org/officeDocument/2006/relationships/tags" Target="../tags/tag170.xml"/><Relationship Id="rId11" Type="http://schemas.openxmlformats.org/officeDocument/2006/relationships/tags" Target="../tags/tag175.xml"/><Relationship Id="rId5" Type="http://schemas.openxmlformats.org/officeDocument/2006/relationships/tags" Target="../tags/tag169.xml"/><Relationship Id="rId10" Type="http://schemas.openxmlformats.org/officeDocument/2006/relationships/tags" Target="../tags/tag174.xml"/><Relationship Id="rId4" Type="http://schemas.openxmlformats.org/officeDocument/2006/relationships/tags" Target="../tags/tag168.xml"/><Relationship Id="rId9" Type="http://schemas.openxmlformats.org/officeDocument/2006/relationships/tags" Target="../tags/tag173.xml"/><Relationship Id="rId14" Type="http://schemas.openxmlformats.org/officeDocument/2006/relationships/image" Target="../media/image1.emf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182.xml"/><Relationship Id="rId13" Type="http://schemas.openxmlformats.org/officeDocument/2006/relationships/tags" Target="../tags/tag187.xml"/><Relationship Id="rId3" Type="http://schemas.openxmlformats.org/officeDocument/2006/relationships/tags" Target="../tags/tag177.xml"/><Relationship Id="rId7" Type="http://schemas.openxmlformats.org/officeDocument/2006/relationships/tags" Target="../tags/tag181.xml"/><Relationship Id="rId12" Type="http://schemas.openxmlformats.org/officeDocument/2006/relationships/tags" Target="../tags/tag186.xml"/><Relationship Id="rId2" Type="http://schemas.openxmlformats.org/officeDocument/2006/relationships/tags" Target="../tags/tag176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21.vml"/><Relationship Id="rId6" Type="http://schemas.openxmlformats.org/officeDocument/2006/relationships/tags" Target="../tags/tag180.xml"/><Relationship Id="rId11" Type="http://schemas.openxmlformats.org/officeDocument/2006/relationships/tags" Target="../tags/tag185.xml"/><Relationship Id="rId5" Type="http://schemas.openxmlformats.org/officeDocument/2006/relationships/tags" Target="../tags/tag179.xml"/><Relationship Id="rId15" Type="http://schemas.openxmlformats.org/officeDocument/2006/relationships/oleObject" Target="../embeddings/oleObject21.bin"/><Relationship Id="rId10" Type="http://schemas.openxmlformats.org/officeDocument/2006/relationships/tags" Target="../tags/tag184.xml"/><Relationship Id="rId4" Type="http://schemas.openxmlformats.org/officeDocument/2006/relationships/tags" Target="../tags/tag178.xml"/><Relationship Id="rId9" Type="http://schemas.openxmlformats.org/officeDocument/2006/relationships/tags" Target="../tags/tag183.xml"/><Relationship Id="rId14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tags" Target="../tags/tag194.xml"/><Relationship Id="rId3" Type="http://schemas.openxmlformats.org/officeDocument/2006/relationships/tags" Target="../tags/tag189.xml"/><Relationship Id="rId7" Type="http://schemas.openxmlformats.org/officeDocument/2006/relationships/tags" Target="../tags/tag193.xml"/><Relationship Id="rId12" Type="http://schemas.openxmlformats.org/officeDocument/2006/relationships/image" Target="../media/image1.emf"/><Relationship Id="rId2" Type="http://schemas.openxmlformats.org/officeDocument/2006/relationships/tags" Target="../tags/tag188.xml"/><Relationship Id="rId1" Type="http://schemas.openxmlformats.org/officeDocument/2006/relationships/vmlDrawing" Target="../drawings/vmlDrawing22.vml"/><Relationship Id="rId6" Type="http://schemas.openxmlformats.org/officeDocument/2006/relationships/tags" Target="../tags/tag192.xml"/><Relationship Id="rId11" Type="http://schemas.openxmlformats.org/officeDocument/2006/relationships/oleObject" Target="../embeddings/oleObject22.bin"/><Relationship Id="rId5" Type="http://schemas.openxmlformats.org/officeDocument/2006/relationships/tags" Target="../tags/tag191.xml"/><Relationship Id="rId10" Type="http://schemas.openxmlformats.org/officeDocument/2006/relationships/slideMaster" Target="../slideMasters/slideMaster3.xml"/><Relationship Id="rId4" Type="http://schemas.openxmlformats.org/officeDocument/2006/relationships/tags" Target="../tags/tag190.xml"/><Relationship Id="rId9" Type="http://schemas.openxmlformats.org/officeDocument/2006/relationships/tags" Target="../tags/tag195.xml"/></Relationships>
</file>

<file path=ppt/slideLayouts/_rels/slideLayout3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3.xml"/><Relationship Id="rId3" Type="http://schemas.openxmlformats.org/officeDocument/2006/relationships/tags" Target="../tags/tag198.xml"/><Relationship Id="rId7" Type="http://schemas.openxmlformats.org/officeDocument/2006/relationships/tags" Target="../tags/tag202.xml"/><Relationship Id="rId2" Type="http://schemas.openxmlformats.org/officeDocument/2006/relationships/tags" Target="../tags/tag197.xml"/><Relationship Id="rId1" Type="http://schemas.openxmlformats.org/officeDocument/2006/relationships/tags" Target="../tags/tag196.xml"/><Relationship Id="rId6" Type="http://schemas.openxmlformats.org/officeDocument/2006/relationships/tags" Target="../tags/tag201.xml"/><Relationship Id="rId5" Type="http://schemas.openxmlformats.org/officeDocument/2006/relationships/tags" Target="../tags/tag200.xml"/><Relationship Id="rId4" Type="http://schemas.openxmlformats.org/officeDocument/2006/relationships/tags" Target="../tags/tag199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204.xml"/><Relationship Id="rId1" Type="http://schemas.openxmlformats.org/officeDocument/2006/relationships/tags" Target="../tags/tag203.xml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8" Type="http://schemas.openxmlformats.org/officeDocument/2006/relationships/tags" Target="../tags/tag212.xml"/><Relationship Id="rId13" Type="http://schemas.openxmlformats.org/officeDocument/2006/relationships/image" Target="../media/image2.png"/><Relationship Id="rId3" Type="http://schemas.openxmlformats.org/officeDocument/2006/relationships/tags" Target="../tags/tag207.xml"/><Relationship Id="rId7" Type="http://schemas.openxmlformats.org/officeDocument/2006/relationships/tags" Target="../tags/tag211.xml"/><Relationship Id="rId12" Type="http://schemas.openxmlformats.org/officeDocument/2006/relationships/image" Target="../media/image1.emf"/><Relationship Id="rId2" Type="http://schemas.openxmlformats.org/officeDocument/2006/relationships/tags" Target="../tags/tag206.xml"/><Relationship Id="rId1" Type="http://schemas.openxmlformats.org/officeDocument/2006/relationships/vmlDrawing" Target="../drawings/vmlDrawing24.vml"/><Relationship Id="rId6" Type="http://schemas.openxmlformats.org/officeDocument/2006/relationships/tags" Target="../tags/tag210.xml"/><Relationship Id="rId11" Type="http://schemas.openxmlformats.org/officeDocument/2006/relationships/oleObject" Target="../embeddings/oleObject24.bin"/><Relationship Id="rId5" Type="http://schemas.openxmlformats.org/officeDocument/2006/relationships/tags" Target="../tags/tag209.xml"/><Relationship Id="rId10" Type="http://schemas.openxmlformats.org/officeDocument/2006/relationships/slideMaster" Target="../slideMasters/slideMaster6.xml"/><Relationship Id="rId4" Type="http://schemas.openxmlformats.org/officeDocument/2006/relationships/tags" Target="../tags/tag208.xml"/><Relationship Id="rId9" Type="http://schemas.openxmlformats.org/officeDocument/2006/relationships/tags" Target="../tags/tag21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tags" Target="../tags/tag215.xml"/><Relationship Id="rId7" Type="http://schemas.openxmlformats.org/officeDocument/2006/relationships/slideMaster" Target="../slideMasters/slideMaster6.xml"/><Relationship Id="rId2" Type="http://schemas.openxmlformats.org/officeDocument/2006/relationships/tags" Target="../tags/tag214.xml"/><Relationship Id="rId1" Type="http://schemas.openxmlformats.org/officeDocument/2006/relationships/vmlDrawing" Target="../drawings/vmlDrawing25.vml"/><Relationship Id="rId6" Type="http://schemas.openxmlformats.org/officeDocument/2006/relationships/tags" Target="../tags/tag218.xml"/><Relationship Id="rId5" Type="http://schemas.openxmlformats.org/officeDocument/2006/relationships/tags" Target="../tags/tag217.xml"/><Relationship Id="rId4" Type="http://schemas.openxmlformats.org/officeDocument/2006/relationships/tags" Target="../tags/tag216.xml"/><Relationship Id="rId9" Type="http://schemas.openxmlformats.org/officeDocument/2006/relationships/image" Target="../media/image1.emf"/></Relationships>
</file>

<file path=ppt/slideLayouts/_rels/slideLayout61.xml.rels><?xml version="1.0" encoding="UTF-8" standalone="yes"?>
<Relationships xmlns="http://schemas.openxmlformats.org/package/2006/relationships"><Relationship Id="rId8" Type="http://schemas.openxmlformats.org/officeDocument/2006/relationships/tags" Target="../tags/tag225.xml"/><Relationship Id="rId3" Type="http://schemas.openxmlformats.org/officeDocument/2006/relationships/tags" Target="../tags/tag220.xml"/><Relationship Id="rId7" Type="http://schemas.openxmlformats.org/officeDocument/2006/relationships/tags" Target="../tags/tag224.xml"/><Relationship Id="rId12" Type="http://schemas.openxmlformats.org/officeDocument/2006/relationships/image" Target="../media/image1.emf"/><Relationship Id="rId2" Type="http://schemas.openxmlformats.org/officeDocument/2006/relationships/tags" Target="../tags/tag219.xml"/><Relationship Id="rId1" Type="http://schemas.openxmlformats.org/officeDocument/2006/relationships/vmlDrawing" Target="../drawings/vmlDrawing26.vml"/><Relationship Id="rId6" Type="http://schemas.openxmlformats.org/officeDocument/2006/relationships/tags" Target="../tags/tag223.xml"/><Relationship Id="rId11" Type="http://schemas.openxmlformats.org/officeDocument/2006/relationships/oleObject" Target="../embeddings/oleObject26.bin"/><Relationship Id="rId5" Type="http://schemas.openxmlformats.org/officeDocument/2006/relationships/tags" Target="../tags/tag222.xml"/><Relationship Id="rId10" Type="http://schemas.openxmlformats.org/officeDocument/2006/relationships/slideMaster" Target="../slideMasters/slideMaster6.xml"/><Relationship Id="rId4" Type="http://schemas.openxmlformats.org/officeDocument/2006/relationships/tags" Target="../tags/tag221.xml"/><Relationship Id="rId9" Type="http://schemas.openxmlformats.org/officeDocument/2006/relationships/tags" Target="../tags/tag226.xml"/></Relationships>
</file>

<file path=ppt/slideLayouts/_rels/slideLayout62.xml.rels><?xml version="1.0" encoding="UTF-8" standalone="yes"?>
<Relationships xmlns="http://schemas.openxmlformats.org/package/2006/relationships"><Relationship Id="rId8" Type="http://schemas.openxmlformats.org/officeDocument/2006/relationships/tags" Target="../tags/tag232.xml"/><Relationship Id="rId13" Type="http://schemas.openxmlformats.org/officeDocument/2006/relationships/tags" Target="../tags/tag237.xml"/><Relationship Id="rId18" Type="http://schemas.openxmlformats.org/officeDocument/2006/relationships/image" Target="../media/image1.emf"/><Relationship Id="rId3" Type="http://schemas.openxmlformats.org/officeDocument/2006/relationships/tags" Target="../tags/tag227.xml"/><Relationship Id="rId7" Type="http://schemas.openxmlformats.org/officeDocument/2006/relationships/tags" Target="../tags/tag231.xml"/><Relationship Id="rId12" Type="http://schemas.openxmlformats.org/officeDocument/2006/relationships/tags" Target="../tags/tag236.xml"/><Relationship Id="rId17" Type="http://schemas.openxmlformats.org/officeDocument/2006/relationships/oleObject" Target="../embeddings/oleObject27.bin"/><Relationship Id="rId2" Type="http://schemas.openxmlformats.org/officeDocument/2006/relationships/vmlDrawing" Target="../drawings/vmlDrawing27.vml"/><Relationship Id="rId16" Type="http://schemas.openxmlformats.org/officeDocument/2006/relationships/slideMaster" Target="../slideMasters/slideMaster6.xml"/><Relationship Id="rId1" Type="http://schemas.openxmlformats.org/officeDocument/2006/relationships/themeOverride" Target="../theme/themeOverride3.xml"/><Relationship Id="rId6" Type="http://schemas.openxmlformats.org/officeDocument/2006/relationships/tags" Target="../tags/tag230.xml"/><Relationship Id="rId11" Type="http://schemas.openxmlformats.org/officeDocument/2006/relationships/tags" Target="../tags/tag235.xml"/><Relationship Id="rId5" Type="http://schemas.openxmlformats.org/officeDocument/2006/relationships/tags" Target="../tags/tag229.xml"/><Relationship Id="rId15" Type="http://schemas.openxmlformats.org/officeDocument/2006/relationships/tags" Target="../tags/tag239.xml"/><Relationship Id="rId10" Type="http://schemas.openxmlformats.org/officeDocument/2006/relationships/tags" Target="../tags/tag234.xml"/><Relationship Id="rId4" Type="http://schemas.openxmlformats.org/officeDocument/2006/relationships/tags" Target="../tags/tag228.xml"/><Relationship Id="rId9" Type="http://schemas.openxmlformats.org/officeDocument/2006/relationships/tags" Target="../tags/tag233.xml"/><Relationship Id="rId14" Type="http://schemas.openxmlformats.org/officeDocument/2006/relationships/tags" Target="../tags/tag238.xml"/></Relationships>
</file>

<file path=ppt/slideLayouts/_rels/slideLayout63.xml.rels><?xml version="1.0" encoding="UTF-8" standalone="yes"?>
<Relationships xmlns="http://schemas.openxmlformats.org/package/2006/relationships"><Relationship Id="rId8" Type="http://schemas.openxmlformats.org/officeDocument/2006/relationships/tags" Target="../tags/tag246.xml"/><Relationship Id="rId3" Type="http://schemas.openxmlformats.org/officeDocument/2006/relationships/tags" Target="../tags/tag241.xml"/><Relationship Id="rId7" Type="http://schemas.openxmlformats.org/officeDocument/2006/relationships/tags" Target="../tags/tag245.xml"/><Relationship Id="rId12" Type="http://schemas.openxmlformats.org/officeDocument/2006/relationships/image" Target="../media/image1.emf"/><Relationship Id="rId2" Type="http://schemas.openxmlformats.org/officeDocument/2006/relationships/tags" Target="../tags/tag240.xml"/><Relationship Id="rId1" Type="http://schemas.openxmlformats.org/officeDocument/2006/relationships/vmlDrawing" Target="../drawings/vmlDrawing28.vml"/><Relationship Id="rId6" Type="http://schemas.openxmlformats.org/officeDocument/2006/relationships/tags" Target="../tags/tag244.xml"/><Relationship Id="rId11" Type="http://schemas.openxmlformats.org/officeDocument/2006/relationships/oleObject" Target="../embeddings/oleObject28.bin"/><Relationship Id="rId5" Type="http://schemas.openxmlformats.org/officeDocument/2006/relationships/tags" Target="../tags/tag243.xml"/><Relationship Id="rId10" Type="http://schemas.openxmlformats.org/officeDocument/2006/relationships/slideMaster" Target="../slideMasters/slideMaster6.xml"/><Relationship Id="rId4" Type="http://schemas.openxmlformats.org/officeDocument/2006/relationships/tags" Target="../tags/tag242.xml"/><Relationship Id="rId9" Type="http://schemas.openxmlformats.org/officeDocument/2006/relationships/tags" Target="../tags/tag247.xml"/></Relationships>
</file>

<file path=ppt/slideLayouts/_rels/slideLayout64.xml.rels><?xml version="1.0" encoding="UTF-8" standalone="yes"?>
<Relationships xmlns="http://schemas.openxmlformats.org/package/2006/relationships"><Relationship Id="rId8" Type="http://schemas.openxmlformats.org/officeDocument/2006/relationships/tags" Target="../tags/tag254.xml"/><Relationship Id="rId13" Type="http://schemas.openxmlformats.org/officeDocument/2006/relationships/oleObject" Target="../embeddings/oleObject29.bin"/><Relationship Id="rId3" Type="http://schemas.openxmlformats.org/officeDocument/2006/relationships/tags" Target="../tags/tag249.xml"/><Relationship Id="rId7" Type="http://schemas.openxmlformats.org/officeDocument/2006/relationships/tags" Target="../tags/tag253.xml"/><Relationship Id="rId12" Type="http://schemas.openxmlformats.org/officeDocument/2006/relationships/slideMaster" Target="../slideMasters/slideMaster6.xml"/><Relationship Id="rId2" Type="http://schemas.openxmlformats.org/officeDocument/2006/relationships/tags" Target="../tags/tag248.xml"/><Relationship Id="rId1" Type="http://schemas.openxmlformats.org/officeDocument/2006/relationships/vmlDrawing" Target="../drawings/vmlDrawing29.vml"/><Relationship Id="rId6" Type="http://schemas.openxmlformats.org/officeDocument/2006/relationships/tags" Target="../tags/tag252.xml"/><Relationship Id="rId11" Type="http://schemas.openxmlformats.org/officeDocument/2006/relationships/tags" Target="../tags/tag257.xml"/><Relationship Id="rId5" Type="http://schemas.openxmlformats.org/officeDocument/2006/relationships/tags" Target="../tags/tag251.xml"/><Relationship Id="rId10" Type="http://schemas.openxmlformats.org/officeDocument/2006/relationships/tags" Target="../tags/tag256.xml"/><Relationship Id="rId4" Type="http://schemas.openxmlformats.org/officeDocument/2006/relationships/tags" Target="../tags/tag250.xml"/><Relationship Id="rId9" Type="http://schemas.openxmlformats.org/officeDocument/2006/relationships/tags" Target="../tags/tag255.xml"/><Relationship Id="rId14" Type="http://schemas.openxmlformats.org/officeDocument/2006/relationships/image" Target="../media/image1.emf"/></Relationships>
</file>

<file path=ppt/slideLayouts/_rels/slideLayout65.xml.rels><?xml version="1.0" encoding="UTF-8" standalone="yes"?>
<Relationships xmlns="http://schemas.openxmlformats.org/package/2006/relationships"><Relationship Id="rId8" Type="http://schemas.openxmlformats.org/officeDocument/2006/relationships/tags" Target="../tags/tag264.xml"/><Relationship Id="rId13" Type="http://schemas.openxmlformats.org/officeDocument/2006/relationships/oleObject" Target="../embeddings/oleObject30.bin"/><Relationship Id="rId3" Type="http://schemas.openxmlformats.org/officeDocument/2006/relationships/tags" Target="../tags/tag259.xml"/><Relationship Id="rId7" Type="http://schemas.openxmlformats.org/officeDocument/2006/relationships/tags" Target="../tags/tag263.xml"/><Relationship Id="rId12" Type="http://schemas.openxmlformats.org/officeDocument/2006/relationships/slideMaster" Target="../slideMasters/slideMaster6.xml"/><Relationship Id="rId2" Type="http://schemas.openxmlformats.org/officeDocument/2006/relationships/tags" Target="../tags/tag258.xml"/><Relationship Id="rId1" Type="http://schemas.openxmlformats.org/officeDocument/2006/relationships/vmlDrawing" Target="../drawings/vmlDrawing30.vml"/><Relationship Id="rId6" Type="http://schemas.openxmlformats.org/officeDocument/2006/relationships/tags" Target="../tags/tag262.xml"/><Relationship Id="rId11" Type="http://schemas.openxmlformats.org/officeDocument/2006/relationships/tags" Target="../tags/tag267.xml"/><Relationship Id="rId5" Type="http://schemas.openxmlformats.org/officeDocument/2006/relationships/tags" Target="../tags/tag261.xml"/><Relationship Id="rId10" Type="http://schemas.openxmlformats.org/officeDocument/2006/relationships/tags" Target="../tags/tag266.xml"/><Relationship Id="rId4" Type="http://schemas.openxmlformats.org/officeDocument/2006/relationships/tags" Target="../tags/tag260.xml"/><Relationship Id="rId9" Type="http://schemas.openxmlformats.org/officeDocument/2006/relationships/tags" Target="../tags/tag265.xml"/><Relationship Id="rId14" Type="http://schemas.openxmlformats.org/officeDocument/2006/relationships/image" Target="../media/image1.emf"/></Relationships>
</file>

<file path=ppt/slideLayouts/_rels/slideLayout66.xml.rels><?xml version="1.0" encoding="UTF-8" standalone="yes"?>
<Relationships xmlns="http://schemas.openxmlformats.org/package/2006/relationships"><Relationship Id="rId8" Type="http://schemas.openxmlformats.org/officeDocument/2006/relationships/tags" Target="../tags/tag274.xml"/><Relationship Id="rId13" Type="http://schemas.openxmlformats.org/officeDocument/2006/relationships/oleObject" Target="../embeddings/oleObject31.bin"/><Relationship Id="rId3" Type="http://schemas.openxmlformats.org/officeDocument/2006/relationships/tags" Target="../tags/tag269.xml"/><Relationship Id="rId7" Type="http://schemas.openxmlformats.org/officeDocument/2006/relationships/tags" Target="../tags/tag273.xml"/><Relationship Id="rId12" Type="http://schemas.openxmlformats.org/officeDocument/2006/relationships/slideMaster" Target="../slideMasters/slideMaster6.xml"/><Relationship Id="rId2" Type="http://schemas.openxmlformats.org/officeDocument/2006/relationships/tags" Target="../tags/tag268.xml"/><Relationship Id="rId1" Type="http://schemas.openxmlformats.org/officeDocument/2006/relationships/vmlDrawing" Target="../drawings/vmlDrawing31.vml"/><Relationship Id="rId6" Type="http://schemas.openxmlformats.org/officeDocument/2006/relationships/tags" Target="../tags/tag272.xml"/><Relationship Id="rId11" Type="http://schemas.openxmlformats.org/officeDocument/2006/relationships/tags" Target="../tags/tag277.xml"/><Relationship Id="rId5" Type="http://schemas.openxmlformats.org/officeDocument/2006/relationships/tags" Target="../tags/tag271.xml"/><Relationship Id="rId10" Type="http://schemas.openxmlformats.org/officeDocument/2006/relationships/tags" Target="../tags/tag276.xml"/><Relationship Id="rId4" Type="http://schemas.openxmlformats.org/officeDocument/2006/relationships/tags" Target="../tags/tag270.xml"/><Relationship Id="rId9" Type="http://schemas.openxmlformats.org/officeDocument/2006/relationships/tags" Target="../tags/tag275.xml"/><Relationship Id="rId14" Type="http://schemas.openxmlformats.org/officeDocument/2006/relationships/image" Target="../media/image1.emf"/></Relationships>
</file>

<file path=ppt/slideLayouts/_rels/slideLayout67.xml.rels><?xml version="1.0" encoding="UTF-8" standalone="yes"?>
<Relationships xmlns="http://schemas.openxmlformats.org/package/2006/relationships"><Relationship Id="rId8" Type="http://schemas.openxmlformats.org/officeDocument/2006/relationships/tags" Target="../tags/tag284.xml"/><Relationship Id="rId13" Type="http://schemas.openxmlformats.org/officeDocument/2006/relationships/tags" Target="../tags/tag289.xml"/><Relationship Id="rId3" Type="http://schemas.openxmlformats.org/officeDocument/2006/relationships/tags" Target="../tags/tag279.xml"/><Relationship Id="rId7" Type="http://schemas.openxmlformats.org/officeDocument/2006/relationships/tags" Target="../tags/tag283.xml"/><Relationship Id="rId12" Type="http://schemas.openxmlformats.org/officeDocument/2006/relationships/tags" Target="../tags/tag288.xml"/><Relationship Id="rId2" Type="http://schemas.openxmlformats.org/officeDocument/2006/relationships/tags" Target="../tags/tag278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32.vml"/><Relationship Id="rId6" Type="http://schemas.openxmlformats.org/officeDocument/2006/relationships/tags" Target="../tags/tag282.xml"/><Relationship Id="rId11" Type="http://schemas.openxmlformats.org/officeDocument/2006/relationships/tags" Target="../tags/tag287.xml"/><Relationship Id="rId5" Type="http://schemas.openxmlformats.org/officeDocument/2006/relationships/tags" Target="../tags/tag281.xml"/><Relationship Id="rId15" Type="http://schemas.openxmlformats.org/officeDocument/2006/relationships/oleObject" Target="../embeddings/oleObject32.bin"/><Relationship Id="rId10" Type="http://schemas.openxmlformats.org/officeDocument/2006/relationships/tags" Target="../tags/tag286.xml"/><Relationship Id="rId4" Type="http://schemas.openxmlformats.org/officeDocument/2006/relationships/tags" Target="../tags/tag280.xml"/><Relationship Id="rId9" Type="http://schemas.openxmlformats.org/officeDocument/2006/relationships/tags" Target="../tags/tag285.xml"/><Relationship Id="rId14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8" Type="http://schemas.openxmlformats.org/officeDocument/2006/relationships/tags" Target="../tags/tag296.xml"/><Relationship Id="rId3" Type="http://schemas.openxmlformats.org/officeDocument/2006/relationships/tags" Target="../tags/tag291.xml"/><Relationship Id="rId7" Type="http://schemas.openxmlformats.org/officeDocument/2006/relationships/tags" Target="../tags/tag295.xml"/><Relationship Id="rId12" Type="http://schemas.openxmlformats.org/officeDocument/2006/relationships/image" Target="../media/image1.emf"/><Relationship Id="rId2" Type="http://schemas.openxmlformats.org/officeDocument/2006/relationships/tags" Target="../tags/tag290.xml"/><Relationship Id="rId1" Type="http://schemas.openxmlformats.org/officeDocument/2006/relationships/vmlDrawing" Target="../drawings/vmlDrawing33.vml"/><Relationship Id="rId6" Type="http://schemas.openxmlformats.org/officeDocument/2006/relationships/tags" Target="../tags/tag294.xml"/><Relationship Id="rId11" Type="http://schemas.openxmlformats.org/officeDocument/2006/relationships/oleObject" Target="../embeddings/oleObject33.bin"/><Relationship Id="rId5" Type="http://schemas.openxmlformats.org/officeDocument/2006/relationships/tags" Target="../tags/tag293.xml"/><Relationship Id="rId10" Type="http://schemas.openxmlformats.org/officeDocument/2006/relationships/slideMaster" Target="../slideMasters/slideMaster6.xml"/><Relationship Id="rId4" Type="http://schemas.openxmlformats.org/officeDocument/2006/relationships/tags" Target="../tags/tag292.xml"/><Relationship Id="rId9" Type="http://schemas.openxmlformats.org/officeDocument/2006/relationships/tags" Target="../tags/tag297.xml"/></Relationships>
</file>

<file path=ppt/slideLayouts/_rels/slideLayout6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6.xml"/><Relationship Id="rId3" Type="http://schemas.openxmlformats.org/officeDocument/2006/relationships/tags" Target="../tags/tag300.xml"/><Relationship Id="rId7" Type="http://schemas.openxmlformats.org/officeDocument/2006/relationships/tags" Target="../tags/tag304.xml"/><Relationship Id="rId2" Type="http://schemas.openxmlformats.org/officeDocument/2006/relationships/tags" Target="../tags/tag299.xml"/><Relationship Id="rId1" Type="http://schemas.openxmlformats.org/officeDocument/2006/relationships/tags" Target="../tags/tag298.xml"/><Relationship Id="rId6" Type="http://schemas.openxmlformats.org/officeDocument/2006/relationships/tags" Target="../tags/tag303.xml"/><Relationship Id="rId5" Type="http://schemas.openxmlformats.org/officeDocument/2006/relationships/tags" Target="../tags/tag302.xml"/><Relationship Id="rId4" Type="http://schemas.openxmlformats.org/officeDocument/2006/relationships/tags" Target="../tags/tag30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306.xml"/><Relationship Id="rId1" Type="http://schemas.openxmlformats.org/officeDocument/2006/relationships/tags" Target="../tags/tag305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tags" Target="../tags/tag6.xml"/><Relationship Id="rId11" Type="http://schemas.openxmlformats.org/officeDocument/2006/relationships/oleObject" Target="../embeddings/oleObject2.bin"/><Relationship Id="rId5" Type="http://schemas.openxmlformats.org/officeDocument/2006/relationships/tags" Target="../tags/tag5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Off-page Connector 9"/>
          <p:cNvSpPr/>
          <p:nvPr userDrawn="1"/>
        </p:nvSpPr>
        <p:spPr>
          <a:xfrm rot="5400000">
            <a:off x="8750359" y="193412"/>
            <a:ext cx="384047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10" rIns="91419" bIns="45710" rtlCol="0" anchor="ctr"/>
          <a:lstStyle/>
          <a:p>
            <a:pPr algn="ctr" defTabSz="1031387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8" y="203013"/>
            <a:ext cx="381001" cy="366183"/>
          </a:xfrm>
          <a:prstGeom prst="rect">
            <a:avLst/>
          </a:prstGeom>
        </p:spPr>
        <p:txBody>
          <a:bodyPr lIns="91419" tIns="45710" rIns="91419" bIns="4571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387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387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99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Баз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1999824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2"/>
          </p:nvPr>
        </p:nvSpPr>
        <p:spPr>
          <a:xfrm>
            <a:off x="250825" y="1260002"/>
            <a:ext cx="8640000" cy="5040312"/>
          </a:xfrm>
        </p:spPr>
        <p:txBody>
          <a:bodyPr/>
          <a:lstStyle>
            <a:lvl1pPr>
              <a:spcBef>
                <a:spcPts val="600"/>
              </a:spcBef>
              <a:defRPr sz="1400"/>
            </a:lvl1pPr>
            <a:lvl2pPr>
              <a:spcBef>
                <a:spcPts val="600"/>
              </a:spcBef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2907799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Объект 1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Текст 13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972000" y="1692000"/>
            <a:ext cx="7200000" cy="4320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5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9" name="Текст 10"/>
          <p:cNvSpPr>
            <a:spLocks noGrp="1"/>
          </p:cNvSpPr>
          <p:nvPr>
            <p:ph type="body" sz="quarter" idx="12"/>
            <p:custDataLst>
              <p:tags r:id="rId6"/>
            </p:custDataLst>
          </p:nvPr>
        </p:nvSpPr>
        <p:spPr>
          <a:xfrm>
            <a:off x="1332000" y="1260002"/>
            <a:ext cx="6480000" cy="5040312"/>
          </a:xfrm>
        </p:spPr>
        <p:txBody>
          <a:bodyPr/>
          <a:lstStyle>
            <a:lvl1pPr>
              <a:spcBef>
                <a:spcPts val="1800"/>
              </a:spcBef>
              <a:defRPr sz="1600"/>
            </a:lvl1pPr>
            <a:lvl2pPr marL="0" indent="0">
              <a:spcBef>
                <a:spcPts val="1800"/>
              </a:spcBef>
              <a:buNone/>
              <a:defRPr sz="1600" b="1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244687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5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4"/>
            <p:custDataLst>
              <p:tags r:id="rId5"/>
            </p:custDataLst>
          </p:nvPr>
        </p:nvSpPr>
        <p:spPr>
          <a:xfrm>
            <a:off x="250829" y="1692000"/>
            <a:ext cx="4176713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  <p:custDataLst>
              <p:tags r:id="rId6"/>
            </p:custDataLst>
          </p:nvPr>
        </p:nvSpPr>
        <p:spPr>
          <a:xfrm>
            <a:off x="4716466" y="1692000"/>
            <a:ext cx="4176713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6" hasCustomPrompt="1"/>
            <p:custDataLst>
              <p:tags r:id="rId7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2" hasCustomPrompt="1"/>
            <p:custDataLst>
              <p:tags r:id="rId8"/>
            </p:custDataLst>
          </p:nvPr>
        </p:nvSpPr>
        <p:spPr>
          <a:xfrm>
            <a:off x="25082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4716463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625887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блока с вывод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22502919"/>
              </p:ext>
            </p:ext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9" name="think-cell Slide" r:id="rId17" imgW="360" imgH="360" progId="">
                  <p:embed/>
                </p:oleObj>
              </mc:Choice>
              <mc:Fallback>
                <p:oleObj name="think-cell Slide" r:id="rId17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250829" y="1692512"/>
            <a:ext cx="2881015" cy="4608000"/>
          </a:xfrm>
          <a:ln w="3175" cmpd="sng">
            <a:noFill/>
          </a:ln>
        </p:spPr>
        <p:txBody>
          <a:bodyPr anchor="ctr"/>
          <a:lstStyle>
            <a:lvl1pPr>
              <a:spcBef>
                <a:spcPts val="1200"/>
              </a:spcBef>
              <a:defRPr sz="1200"/>
            </a:lvl1pPr>
            <a:lvl2pPr>
              <a:spcBef>
                <a:spcPts val="1200"/>
              </a:spcBef>
              <a:defRPr sz="1200"/>
            </a:lvl2pPr>
            <a:lvl3pPr>
              <a:spcBef>
                <a:spcPts val="1200"/>
              </a:spcBef>
              <a:defRPr sz="1200"/>
            </a:lvl3pPr>
            <a:lvl4pPr>
              <a:spcBef>
                <a:spcPts val="1200"/>
              </a:spcBef>
              <a:defRPr sz="1200"/>
            </a:lvl4pPr>
            <a:lvl5pPr>
              <a:spcBef>
                <a:spcPts val="1200"/>
              </a:spcBef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3419875" y="1692512"/>
            <a:ext cx="5473304" cy="4608000"/>
          </a:xfrm>
          <a:ln w="3175" cmpd="sng">
            <a:solidFill>
              <a:schemeClr val="bg2"/>
            </a:solidFill>
          </a:ln>
        </p:spPr>
        <p:txBody>
          <a:bodyPr anchor="ctr"/>
          <a:lstStyle>
            <a:lvl1pPr>
              <a:spcBef>
                <a:spcPts val="1200"/>
              </a:spcBef>
              <a:defRPr sz="1200"/>
            </a:lvl1pPr>
            <a:lvl2pPr>
              <a:spcBef>
                <a:spcPts val="1200"/>
              </a:spcBef>
              <a:defRPr sz="1200"/>
            </a:lvl2pPr>
            <a:lvl3pPr>
              <a:spcBef>
                <a:spcPts val="1200"/>
              </a:spcBef>
              <a:defRPr sz="1200"/>
            </a:lvl3pPr>
            <a:lvl4pPr>
              <a:spcBef>
                <a:spcPts val="1200"/>
              </a:spcBef>
              <a:defRPr sz="1200"/>
            </a:lvl4pPr>
            <a:lvl5pPr>
              <a:spcBef>
                <a:spcPts val="1200"/>
              </a:spcBef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7"/>
            </p:custDataLst>
          </p:nvPr>
        </p:nvSpPr>
        <p:spPr>
          <a:xfrm>
            <a:off x="250827" y="215900"/>
            <a:ext cx="8642350" cy="215900"/>
          </a:xfrm>
        </p:spPr>
        <p:txBody>
          <a:bodyPr vert="horz" lIns="0" tIns="0" rIns="0" bIns="17996" rtlCol="0" anchor="b" anchorCtr="0">
            <a:noAutofit/>
          </a:bodyPr>
          <a:lstStyle>
            <a:lvl1pPr>
              <a:defRPr lang="ru-RU" b="1" dirty="0">
                <a:solidFill>
                  <a:schemeClr val="tx2"/>
                </a:solidFill>
              </a:defRPr>
            </a:lvl1pPr>
          </a:lstStyle>
          <a:p>
            <a:pPr lvl="0">
              <a:spcBef>
                <a:spcPts val="0"/>
              </a:spcBef>
            </a:pPr>
            <a:r>
              <a:rPr lang="ru-RU" dirty="0"/>
              <a:t>Название раздела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6" hasCustomPrompt="1"/>
            <p:custDataLst>
              <p:tags r:id="rId8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8" hasCustomPrompt="1"/>
            <p:custDataLst>
              <p:tags r:id="rId9"/>
            </p:custDataLst>
          </p:nvPr>
        </p:nvSpPr>
        <p:spPr>
          <a:xfrm>
            <a:off x="3419873" y="1268413"/>
            <a:ext cx="5472000" cy="4320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dirty="0">
                <a:solidFill>
                  <a:schemeClr val="bg1"/>
                </a:solidFill>
              </a:defRPr>
            </a:lvl1pPr>
          </a:lstStyle>
          <a:p>
            <a:pPr lvl="0" algn="ctr">
              <a:spcBef>
                <a:spcPts val="0"/>
              </a:spcBef>
            </a:pPr>
            <a:r>
              <a:rPr lang="ru-RU" dirty="0"/>
              <a:t>Заголовок</a:t>
            </a:r>
          </a:p>
        </p:txBody>
      </p:sp>
      <p:cxnSp>
        <p:nvCxnSpPr>
          <p:cNvPr id="21" name="Прямая соединительная линия 20"/>
          <p:cNvCxnSpPr/>
          <p:nvPr userDrawn="1">
            <p:custDataLst>
              <p:tags r:id="rId10"/>
            </p:custDataLst>
          </p:nvPr>
        </p:nvCxnSpPr>
        <p:spPr>
          <a:xfrm flipH="1">
            <a:off x="251520" y="1692512"/>
            <a:ext cx="160" cy="4608000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cxnSp>
        <p:nvCxnSpPr>
          <p:cNvPr id="22" name="Прямая соединительная линия 21"/>
          <p:cNvCxnSpPr/>
          <p:nvPr userDrawn="1">
            <p:custDataLst>
              <p:tags r:id="rId11"/>
            </p:custDataLst>
          </p:nvPr>
        </p:nvCxnSpPr>
        <p:spPr>
          <a:xfrm flipH="1">
            <a:off x="251524" y="6300512"/>
            <a:ext cx="2880320" cy="0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cxnSp>
        <p:nvCxnSpPr>
          <p:cNvPr id="23" name="Прямая соединительная линия 22"/>
          <p:cNvCxnSpPr/>
          <p:nvPr userDrawn="1">
            <p:custDataLst>
              <p:tags r:id="rId12"/>
            </p:custDataLst>
          </p:nvPr>
        </p:nvCxnSpPr>
        <p:spPr>
          <a:xfrm flipH="1">
            <a:off x="251680" y="1692512"/>
            <a:ext cx="2880320" cy="0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cxnSp>
        <p:nvCxnSpPr>
          <p:cNvPr id="24" name="Прямая соединительная линия 23"/>
          <p:cNvCxnSpPr/>
          <p:nvPr userDrawn="1">
            <p:custDataLst>
              <p:tags r:id="rId13"/>
            </p:custDataLst>
          </p:nvPr>
        </p:nvCxnSpPr>
        <p:spPr>
          <a:xfrm>
            <a:off x="3131844" y="1340366"/>
            <a:ext cx="216160" cy="2471212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cxnSp>
        <p:nvCxnSpPr>
          <p:cNvPr id="25" name="Прямая соединительная линия 24"/>
          <p:cNvCxnSpPr/>
          <p:nvPr userDrawn="1">
            <p:custDataLst>
              <p:tags r:id="rId14"/>
            </p:custDataLst>
          </p:nvPr>
        </p:nvCxnSpPr>
        <p:spPr>
          <a:xfrm flipH="1">
            <a:off x="3131840" y="3787444"/>
            <a:ext cx="216000" cy="2521287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sp>
        <p:nvSpPr>
          <p:cNvPr id="20" name="Текст 16"/>
          <p:cNvSpPr>
            <a:spLocks noGrp="1"/>
          </p:cNvSpPr>
          <p:nvPr>
            <p:ph type="body" sz="quarter" idx="20" hasCustomPrompt="1"/>
            <p:custDataLst>
              <p:tags r:id="rId15"/>
            </p:custDataLst>
          </p:nvPr>
        </p:nvSpPr>
        <p:spPr>
          <a:xfrm>
            <a:off x="251520" y="1268413"/>
            <a:ext cx="2916000" cy="4320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dirty="0" smtClean="0">
                <a:solidFill>
                  <a:schemeClr val="bg1"/>
                </a:solidFill>
              </a:defRPr>
            </a:lvl1pPr>
          </a:lstStyle>
          <a:p>
            <a:pPr lvl="0" algn="ctr">
              <a:spcBef>
                <a:spcPts val="0"/>
              </a:spcBef>
            </a:pPr>
            <a:r>
              <a:rPr lang="ru-RU" dirty="0"/>
              <a:t>Выводы</a:t>
            </a:r>
          </a:p>
        </p:txBody>
      </p:sp>
    </p:spTree>
    <p:extLst>
      <p:ext uri="{BB962C8B-B14F-4D97-AF65-F5344CB8AC3E}">
        <p14:creationId xmlns:p14="http://schemas.microsoft.com/office/powerpoint/2010/main" val="1894959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'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3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4"/>
            <p:custDataLst>
              <p:tags r:id="rId5"/>
            </p:custDataLst>
          </p:nvPr>
        </p:nvSpPr>
        <p:spPr>
          <a:xfrm>
            <a:off x="250824" y="1692000"/>
            <a:ext cx="561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  <p:custDataLst>
              <p:tags r:id="rId6"/>
            </p:custDataLst>
          </p:nvPr>
        </p:nvSpPr>
        <p:spPr>
          <a:xfrm>
            <a:off x="6156000" y="1692000"/>
            <a:ext cx="273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6" hasCustomPrompt="1"/>
            <p:custDataLst>
              <p:tags r:id="rId7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2" hasCustomPrompt="1"/>
            <p:custDataLst>
              <p:tags r:id="rId8"/>
            </p:custDataLst>
          </p:nvPr>
        </p:nvSpPr>
        <p:spPr>
          <a:xfrm>
            <a:off x="250825" y="1260000"/>
            <a:ext cx="561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6156000" y="1260000"/>
            <a:ext cx="273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1314787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+2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7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28" name="Текст 12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250829" y="1692000"/>
            <a:ext cx="4176713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9" name="Текст 12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4716465" y="1692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" name="Текст 12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4716465" y="4356512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1" name="Текст 12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25" name="Текст 7"/>
          <p:cNvSpPr>
            <a:spLocks noGrp="1"/>
          </p:cNvSpPr>
          <p:nvPr>
            <p:ph type="body" sz="quarter" idx="12" hasCustomPrompt="1"/>
            <p:custDataLst>
              <p:tags r:id="rId9"/>
            </p:custDataLst>
          </p:nvPr>
        </p:nvSpPr>
        <p:spPr>
          <a:xfrm>
            <a:off x="25082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6" name="Текст 7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471717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7" name="Текст 7"/>
          <p:cNvSpPr>
            <a:spLocks noGrp="1"/>
          </p:cNvSpPr>
          <p:nvPr>
            <p:ph type="body" sz="quarter" idx="14" hasCustomPrompt="1"/>
            <p:custDataLst>
              <p:tags r:id="rId11"/>
            </p:custDataLst>
          </p:nvPr>
        </p:nvSpPr>
        <p:spPr>
          <a:xfrm>
            <a:off x="4717175" y="3924002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2299859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+1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1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30" name="Текст 12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250829" y="1692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1" name="Текст 12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250829" y="4356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2" name="Текст 12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4716465" y="1692000"/>
            <a:ext cx="4176713" cy="4608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4" name="Текст 12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2" hasCustomPrompt="1"/>
            <p:custDataLst>
              <p:tags r:id="rId9"/>
            </p:custDataLst>
          </p:nvPr>
        </p:nvSpPr>
        <p:spPr>
          <a:xfrm>
            <a:off x="25082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9" name="Текст 7"/>
          <p:cNvSpPr>
            <a:spLocks noGrp="1"/>
          </p:cNvSpPr>
          <p:nvPr>
            <p:ph type="body" sz="quarter" idx="14" hasCustomPrompt="1"/>
            <p:custDataLst>
              <p:tags r:id="rId10"/>
            </p:custDataLst>
          </p:nvPr>
        </p:nvSpPr>
        <p:spPr>
          <a:xfrm>
            <a:off x="471717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8" name="Текст 7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250825" y="3924002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19444972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5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1" name="Текст 12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250825" y="1692000"/>
            <a:ext cx="273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3204000" y="1692000"/>
            <a:ext cx="273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6156000" y="1692000"/>
            <a:ext cx="273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2" hasCustomPrompt="1"/>
            <p:custDataLst>
              <p:tags r:id="rId9"/>
            </p:custDataLst>
          </p:nvPr>
        </p:nvSpPr>
        <p:spPr>
          <a:xfrm>
            <a:off x="250825" y="1260000"/>
            <a:ext cx="273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3204000" y="1260000"/>
            <a:ext cx="273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 hasCustomPrompt="1"/>
            <p:custDataLst>
              <p:tags r:id="rId11"/>
            </p:custDataLst>
          </p:nvPr>
        </p:nvSpPr>
        <p:spPr>
          <a:xfrm>
            <a:off x="6156000" y="1260000"/>
            <a:ext cx="273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2026972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Объект 1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9" name="think-cell Slide" r:id="rId15" imgW="360" imgH="360" progId="">
                  <p:embed/>
                </p:oleObj>
              </mc:Choice>
              <mc:Fallback>
                <p:oleObj name="think-cell Slide" r:id="rId1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6"/>
            <p:custDataLst>
              <p:tags r:id="rId5"/>
            </p:custDataLst>
          </p:nvPr>
        </p:nvSpPr>
        <p:spPr>
          <a:xfrm>
            <a:off x="250829" y="1692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7"/>
            <p:custDataLst>
              <p:tags r:id="rId6"/>
            </p:custDataLst>
          </p:nvPr>
        </p:nvSpPr>
        <p:spPr>
          <a:xfrm>
            <a:off x="250829" y="4356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8"/>
            <p:custDataLst>
              <p:tags r:id="rId7"/>
            </p:custDataLst>
          </p:nvPr>
        </p:nvSpPr>
        <p:spPr>
          <a:xfrm>
            <a:off x="4716465" y="1692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5" name="Текст 12"/>
          <p:cNvSpPr>
            <a:spLocks noGrp="1"/>
          </p:cNvSpPr>
          <p:nvPr>
            <p:ph type="body" sz="quarter" idx="19"/>
            <p:custDataLst>
              <p:tags r:id="rId8"/>
            </p:custDataLst>
          </p:nvPr>
        </p:nvSpPr>
        <p:spPr>
          <a:xfrm>
            <a:off x="4716465" y="4356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2" hasCustomPrompt="1"/>
            <p:custDataLst>
              <p:tags r:id="rId9"/>
            </p:custDataLst>
          </p:nvPr>
        </p:nvSpPr>
        <p:spPr>
          <a:xfrm>
            <a:off x="25082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250825" y="3924002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 hasCustomPrompt="1"/>
            <p:custDataLst>
              <p:tags r:id="rId11"/>
            </p:custDataLst>
          </p:nvPr>
        </p:nvSpPr>
        <p:spPr>
          <a:xfrm>
            <a:off x="471717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1" name="Текст 7"/>
          <p:cNvSpPr>
            <a:spLocks noGrp="1"/>
          </p:cNvSpPr>
          <p:nvPr>
            <p:ph type="body" sz="quarter" idx="15" hasCustomPrompt="1"/>
            <p:custDataLst>
              <p:tags r:id="rId12"/>
            </p:custDataLst>
          </p:nvPr>
        </p:nvSpPr>
        <p:spPr>
          <a:xfrm>
            <a:off x="4717175" y="3924002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20" hasCustomPrompt="1"/>
            <p:custDataLst>
              <p:tags r:id="rId13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142162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843790" y="541358"/>
            <a:ext cx="56388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r">
              <a:defRPr sz="2000" b="1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67790" y="1010679"/>
            <a:ext cx="4114800" cy="26766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r">
              <a:buNone/>
              <a:defRPr sz="1100" b="1" i="0" baseline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  <a:lvl2pPr marL="457094" indent="0">
              <a:buNone/>
              <a:defRPr sz="1200"/>
            </a:lvl2pPr>
            <a:lvl3pPr marL="914188" indent="0">
              <a:buNone/>
              <a:defRPr sz="1000"/>
            </a:lvl3pPr>
            <a:lvl4pPr marL="1371282" indent="0">
              <a:buNone/>
              <a:defRPr sz="900"/>
            </a:lvl4pPr>
            <a:lvl5pPr marL="1828376" indent="0">
              <a:buNone/>
              <a:defRPr sz="900"/>
            </a:lvl5pPr>
            <a:lvl6pPr marL="2285472" indent="0">
              <a:buNone/>
              <a:defRPr sz="900"/>
            </a:lvl6pPr>
            <a:lvl7pPr marL="2742565" indent="0">
              <a:buNone/>
              <a:defRPr sz="900"/>
            </a:lvl7pPr>
            <a:lvl8pPr marL="3199658" indent="0">
              <a:buNone/>
              <a:defRPr sz="900"/>
            </a:lvl8pPr>
            <a:lvl9pPr marL="3656754" indent="0">
              <a:buNone/>
              <a:defRPr sz="9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sp>
        <p:nvSpPr>
          <p:cNvPr id="10" name="Flowchart: Off-page Connector 9"/>
          <p:cNvSpPr/>
          <p:nvPr userDrawn="1"/>
        </p:nvSpPr>
        <p:spPr>
          <a:xfrm rot="5400000">
            <a:off x="8750359" y="193412"/>
            <a:ext cx="384047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10" rIns="91419" bIns="45710" rtlCol="0" anchor="ctr"/>
          <a:lstStyle/>
          <a:p>
            <a:pPr algn="ctr" defTabSz="1031387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8" y="203013"/>
            <a:ext cx="381001" cy="366183"/>
          </a:xfrm>
          <a:prstGeom prst="rect">
            <a:avLst/>
          </a:prstGeom>
        </p:spPr>
        <p:txBody>
          <a:bodyPr lIns="91419" tIns="45710" rIns="91419" bIns="4571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387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387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53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вертикальных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3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1" name="Текст 12"/>
          <p:cNvSpPr>
            <a:spLocks noGrp="1"/>
          </p:cNvSpPr>
          <p:nvPr>
            <p:ph type="body" sz="quarter" idx="15"/>
          </p:nvPr>
        </p:nvSpPr>
        <p:spPr>
          <a:xfrm>
            <a:off x="250825" y="1692000"/>
            <a:ext cx="2052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6"/>
          </p:nvPr>
        </p:nvSpPr>
        <p:spPr>
          <a:xfrm>
            <a:off x="2446050" y="1692000"/>
            <a:ext cx="2052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260000"/>
            <a:ext cx="2052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2446050" y="1260000"/>
            <a:ext cx="2052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9"/>
            <p:custDataLst>
              <p:tags r:id="rId6"/>
            </p:custDataLst>
          </p:nvPr>
        </p:nvSpPr>
        <p:spPr>
          <a:xfrm>
            <a:off x="4641275" y="1692000"/>
            <a:ext cx="2052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6836500" y="1692000"/>
            <a:ext cx="2052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8" name="Текст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4641275" y="1260000"/>
            <a:ext cx="2052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9" name="Текст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6836500" y="1260000"/>
            <a:ext cx="2052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157442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Этап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368000"/>
            <a:ext cx="2736000" cy="648000"/>
          </a:xfrm>
          <a:prstGeom prst="homePlate">
            <a:avLst>
              <a:gd name="adj" fmla="val 20514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algn="ctr">
              <a:spcBef>
                <a:spcPts val="0"/>
              </a:spcBef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Тезис блока</a:t>
            </a:r>
          </a:p>
        </p:txBody>
      </p:sp>
      <p:sp>
        <p:nvSpPr>
          <p:cNvPr id="15" name="Текст 13"/>
          <p:cNvSpPr>
            <a:spLocks noGrp="1"/>
          </p:cNvSpPr>
          <p:nvPr>
            <p:ph type="body" sz="quarter" idx="14" hasCustomPrompt="1"/>
          </p:nvPr>
        </p:nvSpPr>
        <p:spPr>
          <a:xfrm>
            <a:off x="3258588" y="1368000"/>
            <a:ext cx="2736000" cy="648000"/>
          </a:xfrm>
          <a:prstGeom prst="homePlate">
            <a:avLst>
              <a:gd name="adj" fmla="val 20514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algn="ctr">
              <a:spcBef>
                <a:spcPts val="0"/>
              </a:spcBef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Тезис блока</a:t>
            </a:r>
          </a:p>
        </p:txBody>
      </p:sp>
      <p:sp>
        <p:nvSpPr>
          <p:cNvPr id="16" name="Текст 13"/>
          <p:cNvSpPr>
            <a:spLocks noGrp="1"/>
          </p:cNvSpPr>
          <p:nvPr>
            <p:ph type="body" sz="quarter" idx="15" hasCustomPrompt="1"/>
          </p:nvPr>
        </p:nvSpPr>
        <p:spPr>
          <a:xfrm>
            <a:off x="6157175" y="1368000"/>
            <a:ext cx="2736000" cy="648000"/>
          </a:xfrm>
          <a:prstGeom prst="homePlate">
            <a:avLst>
              <a:gd name="adj" fmla="val 20514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algn="ctr">
              <a:spcBef>
                <a:spcPts val="0"/>
              </a:spcBef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Тезис блока</a:t>
            </a:r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18"/>
            <p:custDataLst>
              <p:tags r:id="rId1"/>
            </p:custDataLst>
          </p:nvPr>
        </p:nvSpPr>
        <p:spPr>
          <a:xfrm>
            <a:off x="360000" y="2124000"/>
            <a:ext cx="2736000" cy="3240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8" name="Текст 12"/>
          <p:cNvSpPr>
            <a:spLocks noGrp="1"/>
          </p:cNvSpPr>
          <p:nvPr>
            <p:ph type="body" sz="quarter" idx="19"/>
            <p:custDataLst>
              <p:tags r:id="rId2"/>
            </p:custDataLst>
          </p:nvPr>
        </p:nvSpPr>
        <p:spPr>
          <a:xfrm>
            <a:off x="3258588" y="2124000"/>
            <a:ext cx="2736000" cy="3240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9" name="Текст 12"/>
          <p:cNvSpPr>
            <a:spLocks noGrp="1"/>
          </p:cNvSpPr>
          <p:nvPr>
            <p:ph type="body" sz="quarter" idx="20"/>
            <p:custDataLst>
              <p:tags r:id="rId3"/>
            </p:custDataLst>
          </p:nvPr>
        </p:nvSpPr>
        <p:spPr>
          <a:xfrm>
            <a:off x="6157175" y="2124000"/>
            <a:ext cx="2736000" cy="3240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0" name="Текст 12"/>
          <p:cNvSpPr>
            <a:spLocks noGrp="1"/>
          </p:cNvSpPr>
          <p:nvPr>
            <p:ph type="body" sz="quarter" idx="21"/>
            <p:custDataLst>
              <p:tags r:id="rId4"/>
            </p:custDataLst>
          </p:nvPr>
        </p:nvSpPr>
        <p:spPr>
          <a:xfrm>
            <a:off x="360000" y="5472000"/>
            <a:ext cx="2736000" cy="828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12"/>
          <p:cNvSpPr>
            <a:spLocks noGrp="1"/>
          </p:cNvSpPr>
          <p:nvPr>
            <p:ph type="body" sz="quarter" idx="22"/>
            <p:custDataLst>
              <p:tags r:id="rId5"/>
            </p:custDataLst>
          </p:nvPr>
        </p:nvSpPr>
        <p:spPr>
          <a:xfrm>
            <a:off x="3258588" y="5472000"/>
            <a:ext cx="2736000" cy="828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12"/>
          <p:cNvSpPr>
            <a:spLocks noGrp="1"/>
          </p:cNvSpPr>
          <p:nvPr>
            <p:ph type="body" sz="quarter" idx="23"/>
            <p:custDataLst>
              <p:tags r:id="rId6"/>
            </p:custDataLst>
          </p:nvPr>
        </p:nvSpPr>
        <p:spPr>
          <a:xfrm>
            <a:off x="6157175" y="5472000"/>
            <a:ext cx="2736000" cy="828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12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1121898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Конта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5" name="Текст 6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7" name="Text Box 17"/>
          <p:cNvSpPr txBox="1">
            <a:spLocks noChangeArrowheads="1"/>
          </p:cNvSpPr>
          <p:nvPr userDrawn="1"/>
        </p:nvSpPr>
        <p:spPr bwMode="auto">
          <a:xfrm>
            <a:off x="5472000" y="1259999"/>
            <a:ext cx="3420000" cy="12311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1588"/>
            <a:r>
              <a:rPr lang="ru-RU" sz="1600" dirty="0">
                <a:solidFill>
                  <a:srgbClr val="5F6062"/>
                </a:solidFill>
                <a:cs typeface="Arial" charset="0"/>
              </a:rPr>
              <a:t>111954, Москва, </a:t>
            </a:r>
          </a:p>
          <a:p>
            <a:pPr marL="1588"/>
            <a:r>
              <a:rPr lang="ru-RU" sz="1600" dirty="0">
                <a:solidFill>
                  <a:srgbClr val="5F6062"/>
                </a:solidFill>
                <a:cs typeface="Arial" charset="0"/>
              </a:rPr>
              <a:t>Космодамианская наб., д. 52, стр. </a:t>
            </a:r>
            <a:r>
              <a:rPr lang="en-US" sz="1600" dirty="0">
                <a:solidFill>
                  <a:srgbClr val="5F6062"/>
                </a:solidFill>
                <a:cs typeface="Arial" charset="0"/>
              </a:rPr>
              <a:t>2</a:t>
            </a:r>
            <a:endParaRPr lang="ru-RU" sz="1600" dirty="0">
              <a:solidFill>
                <a:srgbClr val="5F6062"/>
              </a:solidFill>
              <a:cs typeface="Arial" charset="0"/>
            </a:endParaRPr>
          </a:p>
          <a:p>
            <a:pPr marL="1588"/>
            <a:r>
              <a:rPr lang="ru-RU" sz="1600" dirty="0">
                <a:solidFill>
                  <a:srgbClr val="5F6062"/>
                </a:solidFill>
                <a:cs typeface="Arial" charset="0"/>
              </a:rPr>
              <a:t>Тел.: +7 (495) 730-77</a:t>
            </a:r>
            <a:r>
              <a:rPr lang="en-US" sz="1600" dirty="0">
                <a:solidFill>
                  <a:srgbClr val="5F6062"/>
                </a:solidFill>
                <a:cs typeface="Arial" charset="0"/>
              </a:rPr>
              <a:t>-</a:t>
            </a:r>
            <a:r>
              <a:rPr lang="ru-RU" sz="1600" dirty="0">
                <a:solidFill>
                  <a:srgbClr val="5F6062"/>
                </a:solidFill>
                <a:cs typeface="Arial" charset="0"/>
              </a:rPr>
              <a:t>47</a:t>
            </a:r>
            <a:br>
              <a:rPr lang="ru-RU" sz="1600" dirty="0">
                <a:solidFill>
                  <a:srgbClr val="5F6062"/>
                </a:solidFill>
                <a:cs typeface="Arial" charset="0"/>
              </a:rPr>
            </a:br>
            <a:r>
              <a:rPr lang="ru-RU" sz="1600" dirty="0">
                <a:solidFill>
                  <a:srgbClr val="5F6062"/>
                </a:solidFill>
                <a:cs typeface="Arial" charset="0"/>
              </a:rPr>
              <a:t>Факс: +7 (495) 644-38-27</a:t>
            </a:r>
          </a:p>
          <a:p>
            <a:pPr marL="1588">
              <a:defRPr/>
            </a:pPr>
            <a:r>
              <a:rPr lang="en-US" sz="1600" b="1" dirty="0">
                <a:solidFill>
                  <a:srgbClr val="7A1600"/>
                </a:solidFill>
                <a:cs typeface="Arial" charset="0"/>
              </a:rPr>
              <a:t>www.strategy.ru</a:t>
            </a:r>
            <a:endParaRPr lang="ru-RU" sz="1600" b="1" dirty="0">
              <a:solidFill>
                <a:srgbClr val="7A1600"/>
              </a:solidFill>
              <a:cs typeface="Arial" charset="0"/>
            </a:endParaRP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3"/>
          </p:nvPr>
        </p:nvSpPr>
        <p:spPr>
          <a:xfrm>
            <a:off x="5472000" y="2700000"/>
            <a:ext cx="3420000" cy="2160000"/>
          </a:xfrm>
        </p:spPr>
        <p:txBody>
          <a:bodyPr lIns="0" tIns="0" rIns="0" bIns="0"/>
          <a:lstStyle>
            <a:lvl1pPr>
              <a:spcBef>
                <a:spcPts val="0"/>
              </a:spcBef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12"/>
          <p:cNvSpPr>
            <a:spLocks noGrp="1"/>
          </p:cNvSpPr>
          <p:nvPr>
            <p:ph type="body" sz="quarter" idx="24" hasCustomPrompt="1"/>
            <p:custDataLst>
              <p:tags r:id="rId2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9" y="1268418"/>
            <a:ext cx="4825231" cy="3619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31769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19" tIns="45710" rIns="91419" bIns="45710" rtlCol="0" anchor="ctr">
            <a:normAutofit/>
          </a:bodyPr>
          <a:lstStyle>
            <a:lvl1pPr indent="45000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6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7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2400" y="6513867"/>
            <a:ext cx="514400" cy="365125"/>
          </a:xfrm>
          <a:prstGeom prst="rect">
            <a:avLst/>
          </a:prstGeom>
        </p:spPr>
        <p:txBody>
          <a:bodyPr lIns="91419" tIns="45710" rIns="91419" bIns="45710" anchor="b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D78B8A-58FF-4BB4-B6B6-A98D4AC5AC54}" type="slidenum">
              <a:rPr lang="ru-RU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5" y="981078"/>
            <a:ext cx="8424862" cy="5400675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347620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9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4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2663829" y="2160588"/>
            <a:ext cx="6480175" cy="2519362"/>
          </a:xfrm>
          <a:prstGeom prst="rect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>
            <p:custDataLst>
              <p:tags r:id="rId4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0000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3024000" y="2519999"/>
            <a:ext cx="5760000" cy="1080000"/>
          </a:xfrm>
          <a:prstGeom prst="rect">
            <a:avLst/>
          </a:prstGeom>
        </p:spPr>
        <p:txBody>
          <a:bodyPr/>
          <a:lstStyle>
            <a:lvl1pPr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Тема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  <p:custDataLst>
              <p:tags r:id="rId6"/>
            </p:custDataLst>
          </p:nvPr>
        </p:nvSpPr>
        <p:spPr>
          <a:xfrm>
            <a:off x="3024000" y="4104000"/>
            <a:ext cx="3600000" cy="216000"/>
          </a:xfrm>
        </p:spPr>
        <p:txBody>
          <a:bodyPr lIns="0" tIns="0" rIns="0" bIns="0" anchor="b" anchorCtr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Содержание презентации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7020000" y="4104000"/>
            <a:ext cx="1800000" cy="2160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1" hasCustomPrompt="1"/>
          </p:nvPr>
        </p:nvSpPr>
        <p:spPr>
          <a:xfrm>
            <a:off x="6984002" y="5400000"/>
            <a:ext cx="1800225" cy="215900"/>
          </a:xfrm>
        </p:spPr>
        <p:txBody>
          <a:bodyPr lIns="0" tIns="0" rIns="0" bIns="0" anchor="b" anchorCtr="0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Метка</a:t>
            </a:r>
          </a:p>
        </p:txBody>
      </p:sp>
      <p:grpSp>
        <p:nvGrpSpPr>
          <p:cNvPr id="5" name="Group 7"/>
          <p:cNvGrpSpPr>
            <a:grpSpLocks/>
          </p:cNvGrpSpPr>
          <p:nvPr userDrawn="1">
            <p:custDataLst>
              <p:tags r:id="rId8"/>
            </p:custDataLst>
          </p:nvPr>
        </p:nvGrpSpPr>
        <p:grpSpPr bwMode="auto">
          <a:xfrm>
            <a:off x="2" y="720006"/>
            <a:ext cx="1800225" cy="719137"/>
            <a:chOff x="201" y="819"/>
            <a:chExt cx="1094" cy="413"/>
          </a:xfrm>
        </p:grpSpPr>
        <p:sp>
          <p:nvSpPr>
            <p:cNvPr id="22" name="Freeform 8"/>
            <p:cNvSpPr>
              <a:spLocks noChangeAspect="1"/>
            </p:cNvSpPr>
            <p:nvPr userDrawn="1"/>
          </p:nvSpPr>
          <p:spPr bwMode="auto">
            <a:xfrm>
              <a:off x="201" y="819"/>
              <a:ext cx="1094" cy="207"/>
            </a:xfrm>
            <a:custGeom>
              <a:avLst/>
              <a:gdLst>
                <a:gd name="T0" fmla="*/ 1094 w 1094"/>
                <a:gd name="T1" fmla="*/ 207 h 207"/>
                <a:gd name="T2" fmla="*/ 999 w 1094"/>
                <a:gd name="T3" fmla="*/ 0 h 207"/>
                <a:gd name="T4" fmla="*/ 0 w 1094"/>
                <a:gd name="T5" fmla="*/ 0 h 207"/>
                <a:gd name="T6" fmla="*/ 0 w 1094"/>
                <a:gd name="T7" fmla="*/ 207 h 207"/>
                <a:gd name="T8" fmla="*/ 1094 w 1094"/>
                <a:gd name="T9" fmla="*/ 207 h 2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4" h="207">
                  <a:moveTo>
                    <a:pt x="1094" y="207"/>
                  </a:moveTo>
                  <a:lnTo>
                    <a:pt x="999" y="0"/>
                  </a:lnTo>
                  <a:lnTo>
                    <a:pt x="0" y="0"/>
                  </a:lnTo>
                  <a:lnTo>
                    <a:pt x="0" y="207"/>
                  </a:lnTo>
                  <a:lnTo>
                    <a:pt x="1094" y="207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3" name="Freeform 9"/>
            <p:cNvSpPr>
              <a:spLocks noChangeAspect="1"/>
            </p:cNvSpPr>
            <p:nvPr userDrawn="1"/>
          </p:nvSpPr>
          <p:spPr bwMode="auto">
            <a:xfrm>
              <a:off x="201" y="1026"/>
              <a:ext cx="1094" cy="206"/>
            </a:xfrm>
            <a:custGeom>
              <a:avLst/>
              <a:gdLst>
                <a:gd name="T0" fmla="*/ 1094 w 1094"/>
                <a:gd name="T1" fmla="*/ 0 h 206"/>
                <a:gd name="T2" fmla="*/ 999 w 1094"/>
                <a:gd name="T3" fmla="*/ 206 h 206"/>
                <a:gd name="T4" fmla="*/ 0 w 1094"/>
                <a:gd name="T5" fmla="*/ 206 h 206"/>
                <a:gd name="T6" fmla="*/ 0 w 1094"/>
                <a:gd name="T7" fmla="*/ 0 h 206"/>
                <a:gd name="T8" fmla="*/ 1094 w 1094"/>
                <a:gd name="T9" fmla="*/ 0 h 2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4" h="206">
                  <a:moveTo>
                    <a:pt x="1094" y="0"/>
                  </a:moveTo>
                  <a:lnTo>
                    <a:pt x="999" y="206"/>
                  </a:lnTo>
                  <a:lnTo>
                    <a:pt x="0" y="206"/>
                  </a:lnTo>
                  <a:lnTo>
                    <a:pt x="0" y="0"/>
                  </a:lnTo>
                  <a:lnTo>
                    <a:pt x="1094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4" name="Freeform 10"/>
            <p:cNvSpPr>
              <a:spLocks noChangeAspect="1"/>
            </p:cNvSpPr>
            <p:nvPr userDrawn="1"/>
          </p:nvSpPr>
          <p:spPr bwMode="auto">
            <a:xfrm>
              <a:off x="315" y="918"/>
              <a:ext cx="43" cy="57"/>
            </a:xfrm>
            <a:custGeom>
              <a:avLst/>
              <a:gdLst>
                <a:gd name="T0" fmla="*/ 63 w 91"/>
                <a:gd name="T1" fmla="*/ 28 h 121"/>
                <a:gd name="T2" fmla="*/ 50 w 91"/>
                <a:gd name="T3" fmla="*/ 26 h 121"/>
                <a:gd name="T4" fmla="*/ 34 w 91"/>
                <a:gd name="T5" fmla="*/ 37 h 121"/>
                <a:gd name="T6" fmla="*/ 44 w 91"/>
                <a:gd name="T7" fmla="*/ 46 h 121"/>
                <a:gd name="T8" fmla="*/ 59 w 91"/>
                <a:gd name="T9" fmla="*/ 48 h 121"/>
                <a:gd name="T10" fmla="*/ 91 w 91"/>
                <a:gd name="T11" fmla="*/ 83 h 121"/>
                <a:gd name="T12" fmla="*/ 43 w 91"/>
                <a:gd name="T13" fmla="*/ 121 h 121"/>
                <a:gd name="T14" fmla="*/ 16 w 91"/>
                <a:gd name="T15" fmla="*/ 116 h 121"/>
                <a:gd name="T16" fmla="*/ 0 w 91"/>
                <a:gd name="T17" fmla="*/ 105 h 121"/>
                <a:gd name="T18" fmla="*/ 19 w 91"/>
                <a:gd name="T19" fmla="*/ 86 h 121"/>
                <a:gd name="T20" fmla="*/ 27 w 91"/>
                <a:gd name="T21" fmla="*/ 91 h 121"/>
                <a:gd name="T22" fmla="*/ 45 w 91"/>
                <a:gd name="T23" fmla="*/ 95 h 121"/>
                <a:gd name="T24" fmla="*/ 62 w 91"/>
                <a:gd name="T25" fmla="*/ 84 h 121"/>
                <a:gd name="T26" fmla="*/ 52 w 91"/>
                <a:gd name="T27" fmla="*/ 74 h 121"/>
                <a:gd name="T28" fmla="*/ 38 w 91"/>
                <a:gd name="T29" fmla="*/ 72 h 121"/>
                <a:gd name="T30" fmla="*/ 6 w 91"/>
                <a:gd name="T31" fmla="*/ 38 h 121"/>
                <a:gd name="T32" fmla="*/ 51 w 91"/>
                <a:gd name="T33" fmla="*/ 0 h 121"/>
                <a:gd name="T34" fmla="*/ 74 w 91"/>
                <a:gd name="T35" fmla="*/ 5 h 121"/>
                <a:gd name="T36" fmla="*/ 89 w 91"/>
                <a:gd name="T37" fmla="*/ 14 h 121"/>
                <a:gd name="T38" fmla="*/ 71 w 91"/>
                <a:gd name="T39" fmla="*/ 33 h 121"/>
                <a:gd name="T40" fmla="*/ 63 w 91"/>
                <a:gd name="T41" fmla="*/ 28 h 12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1" h="121">
                  <a:moveTo>
                    <a:pt x="63" y="28"/>
                  </a:moveTo>
                  <a:cubicBezTo>
                    <a:pt x="60" y="26"/>
                    <a:pt x="56" y="26"/>
                    <a:pt x="50" y="26"/>
                  </a:cubicBezTo>
                  <a:cubicBezTo>
                    <a:pt x="40" y="26"/>
                    <a:pt x="34" y="30"/>
                    <a:pt x="34" y="37"/>
                  </a:cubicBezTo>
                  <a:cubicBezTo>
                    <a:pt x="34" y="42"/>
                    <a:pt x="38" y="45"/>
                    <a:pt x="44" y="46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81" y="51"/>
                    <a:pt x="91" y="62"/>
                    <a:pt x="91" y="83"/>
                  </a:cubicBezTo>
                  <a:cubicBezTo>
                    <a:pt x="91" y="106"/>
                    <a:pt x="73" y="121"/>
                    <a:pt x="43" y="121"/>
                  </a:cubicBezTo>
                  <a:cubicBezTo>
                    <a:pt x="33" y="121"/>
                    <a:pt x="24" y="119"/>
                    <a:pt x="16" y="116"/>
                  </a:cubicBezTo>
                  <a:cubicBezTo>
                    <a:pt x="10" y="114"/>
                    <a:pt x="7" y="111"/>
                    <a:pt x="0" y="105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22" y="89"/>
                    <a:pt x="23" y="90"/>
                    <a:pt x="27" y="91"/>
                  </a:cubicBezTo>
                  <a:cubicBezTo>
                    <a:pt x="32" y="94"/>
                    <a:pt x="38" y="95"/>
                    <a:pt x="45" y="95"/>
                  </a:cubicBezTo>
                  <a:cubicBezTo>
                    <a:pt x="57" y="95"/>
                    <a:pt x="62" y="91"/>
                    <a:pt x="62" y="84"/>
                  </a:cubicBezTo>
                  <a:cubicBezTo>
                    <a:pt x="62" y="78"/>
                    <a:pt x="59" y="75"/>
                    <a:pt x="52" y="74"/>
                  </a:cubicBezTo>
                  <a:cubicBezTo>
                    <a:pt x="38" y="72"/>
                    <a:pt x="38" y="72"/>
                    <a:pt x="38" y="72"/>
                  </a:cubicBezTo>
                  <a:cubicBezTo>
                    <a:pt x="16" y="69"/>
                    <a:pt x="6" y="58"/>
                    <a:pt x="6" y="38"/>
                  </a:cubicBezTo>
                  <a:cubicBezTo>
                    <a:pt x="6" y="15"/>
                    <a:pt x="23" y="0"/>
                    <a:pt x="51" y="0"/>
                  </a:cubicBezTo>
                  <a:cubicBezTo>
                    <a:pt x="59" y="0"/>
                    <a:pt x="68" y="2"/>
                    <a:pt x="74" y="5"/>
                  </a:cubicBezTo>
                  <a:cubicBezTo>
                    <a:pt x="80" y="7"/>
                    <a:pt x="83" y="9"/>
                    <a:pt x="89" y="14"/>
                  </a:cubicBezTo>
                  <a:cubicBezTo>
                    <a:pt x="71" y="33"/>
                    <a:pt x="71" y="33"/>
                    <a:pt x="71" y="33"/>
                  </a:cubicBezTo>
                  <a:cubicBezTo>
                    <a:pt x="68" y="30"/>
                    <a:pt x="66" y="29"/>
                    <a:pt x="63" y="28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5" name="Freeform 11"/>
            <p:cNvSpPr>
              <a:spLocks noChangeAspect="1"/>
            </p:cNvSpPr>
            <p:nvPr userDrawn="1"/>
          </p:nvSpPr>
          <p:spPr bwMode="auto">
            <a:xfrm>
              <a:off x="380" y="918"/>
              <a:ext cx="41" cy="57"/>
            </a:xfrm>
            <a:custGeom>
              <a:avLst/>
              <a:gdLst>
                <a:gd name="T0" fmla="*/ 28 w 42"/>
                <a:gd name="T1" fmla="*/ 13 h 58"/>
                <a:gd name="T2" fmla="*/ 28 w 42"/>
                <a:gd name="T3" fmla="*/ 58 h 58"/>
                <a:gd name="T4" fmla="*/ 14 w 42"/>
                <a:gd name="T5" fmla="*/ 58 h 58"/>
                <a:gd name="T6" fmla="*/ 14 w 42"/>
                <a:gd name="T7" fmla="*/ 13 h 58"/>
                <a:gd name="T8" fmla="*/ 0 w 42"/>
                <a:gd name="T9" fmla="*/ 13 h 58"/>
                <a:gd name="T10" fmla="*/ 0 w 42"/>
                <a:gd name="T11" fmla="*/ 0 h 58"/>
                <a:gd name="T12" fmla="*/ 42 w 42"/>
                <a:gd name="T13" fmla="*/ 0 h 58"/>
                <a:gd name="T14" fmla="*/ 42 w 42"/>
                <a:gd name="T15" fmla="*/ 13 h 58"/>
                <a:gd name="T16" fmla="*/ 28 w 42"/>
                <a:gd name="T17" fmla="*/ 13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" h="58">
                  <a:moveTo>
                    <a:pt x="28" y="13"/>
                  </a:moveTo>
                  <a:lnTo>
                    <a:pt x="28" y="58"/>
                  </a:lnTo>
                  <a:lnTo>
                    <a:pt x="14" y="58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13"/>
                  </a:lnTo>
                  <a:lnTo>
                    <a:pt x="28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6" name="Freeform 12"/>
            <p:cNvSpPr>
              <a:spLocks noChangeAspect="1" noEditPoints="1"/>
            </p:cNvSpPr>
            <p:nvPr userDrawn="1"/>
          </p:nvSpPr>
          <p:spPr bwMode="auto">
            <a:xfrm>
              <a:off x="447" y="918"/>
              <a:ext cx="44" cy="57"/>
            </a:xfrm>
            <a:custGeom>
              <a:avLst/>
              <a:gdLst>
                <a:gd name="T0" fmla="*/ 59 w 93"/>
                <a:gd name="T1" fmla="*/ 119 h 119"/>
                <a:gd name="T2" fmla="*/ 38 w 93"/>
                <a:gd name="T3" fmla="*/ 75 h 119"/>
                <a:gd name="T4" fmla="*/ 29 w 93"/>
                <a:gd name="T5" fmla="*/ 75 h 119"/>
                <a:gd name="T6" fmla="*/ 29 w 93"/>
                <a:gd name="T7" fmla="*/ 119 h 119"/>
                <a:gd name="T8" fmla="*/ 0 w 93"/>
                <a:gd name="T9" fmla="*/ 119 h 119"/>
                <a:gd name="T10" fmla="*/ 0 w 93"/>
                <a:gd name="T11" fmla="*/ 0 h 119"/>
                <a:gd name="T12" fmla="*/ 46 w 93"/>
                <a:gd name="T13" fmla="*/ 0 h 119"/>
                <a:gd name="T14" fmla="*/ 87 w 93"/>
                <a:gd name="T15" fmla="*/ 38 h 119"/>
                <a:gd name="T16" fmla="*/ 78 w 93"/>
                <a:gd name="T17" fmla="*/ 61 h 119"/>
                <a:gd name="T18" fmla="*/ 68 w 93"/>
                <a:gd name="T19" fmla="*/ 69 h 119"/>
                <a:gd name="T20" fmla="*/ 93 w 93"/>
                <a:gd name="T21" fmla="*/ 119 h 119"/>
                <a:gd name="T22" fmla="*/ 59 w 93"/>
                <a:gd name="T23" fmla="*/ 119 h 119"/>
                <a:gd name="T24" fmla="*/ 45 w 93"/>
                <a:gd name="T25" fmla="*/ 50 h 119"/>
                <a:gd name="T26" fmla="*/ 58 w 93"/>
                <a:gd name="T27" fmla="*/ 38 h 119"/>
                <a:gd name="T28" fmla="*/ 45 w 93"/>
                <a:gd name="T29" fmla="*/ 26 h 119"/>
                <a:gd name="T30" fmla="*/ 29 w 93"/>
                <a:gd name="T31" fmla="*/ 26 h 119"/>
                <a:gd name="T32" fmla="*/ 29 w 93"/>
                <a:gd name="T33" fmla="*/ 50 h 119"/>
                <a:gd name="T34" fmla="*/ 45 w 93"/>
                <a:gd name="T35" fmla="*/ 50 h 1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3" h="119">
                  <a:moveTo>
                    <a:pt x="59" y="119"/>
                  </a:moveTo>
                  <a:cubicBezTo>
                    <a:pt x="38" y="75"/>
                    <a:pt x="38" y="75"/>
                    <a:pt x="38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29" y="119"/>
                    <a:pt x="29" y="119"/>
                    <a:pt x="29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70" y="0"/>
                    <a:pt x="87" y="16"/>
                    <a:pt x="87" y="38"/>
                  </a:cubicBezTo>
                  <a:cubicBezTo>
                    <a:pt x="87" y="47"/>
                    <a:pt x="84" y="55"/>
                    <a:pt x="78" y="61"/>
                  </a:cubicBezTo>
                  <a:cubicBezTo>
                    <a:pt x="75" y="64"/>
                    <a:pt x="73" y="66"/>
                    <a:pt x="68" y="69"/>
                  </a:cubicBezTo>
                  <a:cubicBezTo>
                    <a:pt x="93" y="119"/>
                    <a:pt x="93" y="119"/>
                    <a:pt x="93" y="119"/>
                  </a:cubicBezTo>
                  <a:lnTo>
                    <a:pt x="59" y="119"/>
                  </a:lnTo>
                  <a:close/>
                  <a:moveTo>
                    <a:pt x="45" y="50"/>
                  </a:moveTo>
                  <a:cubicBezTo>
                    <a:pt x="52" y="50"/>
                    <a:pt x="58" y="45"/>
                    <a:pt x="58" y="38"/>
                  </a:cubicBezTo>
                  <a:cubicBezTo>
                    <a:pt x="58" y="32"/>
                    <a:pt x="52" y="26"/>
                    <a:pt x="45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50"/>
                    <a:pt x="29" y="50"/>
                    <a:pt x="29" y="50"/>
                  </a:cubicBezTo>
                  <a:lnTo>
                    <a:pt x="45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7" name="Freeform 13"/>
            <p:cNvSpPr>
              <a:spLocks noChangeAspect="1" noEditPoints="1"/>
            </p:cNvSpPr>
            <p:nvPr userDrawn="1"/>
          </p:nvSpPr>
          <p:spPr bwMode="auto">
            <a:xfrm>
              <a:off x="509" y="918"/>
              <a:ext cx="52" cy="57"/>
            </a:xfrm>
            <a:custGeom>
              <a:avLst/>
              <a:gdLst>
                <a:gd name="T0" fmla="*/ 38 w 53"/>
                <a:gd name="T1" fmla="*/ 58 h 58"/>
                <a:gd name="T2" fmla="*/ 35 w 53"/>
                <a:gd name="T3" fmla="*/ 49 h 58"/>
                <a:gd name="T4" fmla="*/ 18 w 53"/>
                <a:gd name="T5" fmla="*/ 49 h 58"/>
                <a:gd name="T6" fmla="*/ 15 w 53"/>
                <a:gd name="T7" fmla="*/ 58 h 58"/>
                <a:gd name="T8" fmla="*/ 0 w 53"/>
                <a:gd name="T9" fmla="*/ 58 h 58"/>
                <a:gd name="T10" fmla="*/ 21 w 53"/>
                <a:gd name="T11" fmla="*/ 0 h 58"/>
                <a:gd name="T12" fmla="*/ 32 w 53"/>
                <a:gd name="T13" fmla="*/ 0 h 58"/>
                <a:gd name="T14" fmla="*/ 53 w 53"/>
                <a:gd name="T15" fmla="*/ 58 h 58"/>
                <a:gd name="T16" fmla="*/ 38 w 53"/>
                <a:gd name="T17" fmla="*/ 58 h 58"/>
                <a:gd name="T18" fmla="*/ 27 w 53"/>
                <a:gd name="T19" fmla="*/ 22 h 58"/>
                <a:gd name="T20" fmla="*/ 22 w 53"/>
                <a:gd name="T21" fmla="*/ 38 h 58"/>
                <a:gd name="T22" fmla="*/ 32 w 53"/>
                <a:gd name="T23" fmla="*/ 38 h 58"/>
                <a:gd name="T24" fmla="*/ 27 w 53"/>
                <a:gd name="T25" fmla="*/ 22 h 5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3" h="58">
                  <a:moveTo>
                    <a:pt x="38" y="58"/>
                  </a:moveTo>
                  <a:lnTo>
                    <a:pt x="35" y="49"/>
                  </a:lnTo>
                  <a:lnTo>
                    <a:pt x="18" y="49"/>
                  </a:lnTo>
                  <a:lnTo>
                    <a:pt x="15" y="58"/>
                  </a:lnTo>
                  <a:lnTo>
                    <a:pt x="0" y="58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53" y="58"/>
                  </a:lnTo>
                  <a:lnTo>
                    <a:pt x="38" y="58"/>
                  </a:lnTo>
                  <a:close/>
                  <a:moveTo>
                    <a:pt x="27" y="22"/>
                  </a:moveTo>
                  <a:lnTo>
                    <a:pt x="22" y="38"/>
                  </a:lnTo>
                  <a:lnTo>
                    <a:pt x="32" y="38"/>
                  </a:lnTo>
                  <a:lnTo>
                    <a:pt x="27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8" name="Freeform 14"/>
            <p:cNvSpPr>
              <a:spLocks noChangeAspect="1"/>
            </p:cNvSpPr>
            <p:nvPr userDrawn="1"/>
          </p:nvSpPr>
          <p:spPr bwMode="auto">
            <a:xfrm>
              <a:off x="575" y="918"/>
              <a:ext cx="41" cy="57"/>
            </a:xfrm>
            <a:custGeom>
              <a:avLst/>
              <a:gdLst>
                <a:gd name="T0" fmla="*/ 28 w 42"/>
                <a:gd name="T1" fmla="*/ 13 h 58"/>
                <a:gd name="T2" fmla="*/ 28 w 42"/>
                <a:gd name="T3" fmla="*/ 58 h 58"/>
                <a:gd name="T4" fmla="*/ 14 w 42"/>
                <a:gd name="T5" fmla="*/ 58 h 58"/>
                <a:gd name="T6" fmla="*/ 14 w 42"/>
                <a:gd name="T7" fmla="*/ 13 h 58"/>
                <a:gd name="T8" fmla="*/ 0 w 42"/>
                <a:gd name="T9" fmla="*/ 13 h 58"/>
                <a:gd name="T10" fmla="*/ 0 w 42"/>
                <a:gd name="T11" fmla="*/ 0 h 58"/>
                <a:gd name="T12" fmla="*/ 42 w 42"/>
                <a:gd name="T13" fmla="*/ 0 h 58"/>
                <a:gd name="T14" fmla="*/ 42 w 42"/>
                <a:gd name="T15" fmla="*/ 13 h 58"/>
                <a:gd name="T16" fmla="*/ 28 w 42"/>
                <a:gd name="T17" fmla="*/ 13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" h="58">
                  <a:moveTo>
                    <a:pt x="28" y="13"/>
                  </a:moveTo>
                  <a:lnTo>
                    <a:pt x="28" y="58"/>
                  </a:lnTo>
                  <a:lnTo>
                    <a:pt x="14" y="58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13"/>
                  </a:lnTo>
                  <a:lnTo>
                    <a:pt x="28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9" name="Freeform 15"/>
            <p:cNvSpPr>
              <a:spLocks noChangeAspect="1"/>
            </p:cNvSpPr>
            <p:nvPr userDrawn="1"/>
          </p:nvSpPr>
          <p:spPr bwMode="auto">
            <a:xfrm>
              <a:off x="641" y="918"/>
              <a:ext cx="41" cy="57"/>
            </a:xfrm>
            <a:custGeom>
              <a:avLst/>
              <a:gdLst>
                <a:gd name="T0" fmla="*/ 0 w 39"/>
                <a:gd name="T1" fmla="*/ 58 h 58"/>
                <a:gd name="T2" fmla="*/ 0 w 39"/>
                <a:gd name="T3" fmla="*/ 0 h 58"/>
                <a:gd name="T4" fmla="*/ 39 w 39"/>
                <a:gd name="T5" fmla="*/ 0 h 58"/>
                <a:gd name="T6" fmla="*/ 39 w 39"/>
                <a:gd name="T7" fmla="*/ 13 h 58"/>
                <a:gd name="T8" fmla="*/ 14 w 39"/>
                <a:gd name="T9" fmla="*/ 13 h 58"/>
                <a:gd name="T10" fmla="*/ 14 w 39"/>
                <a:gd name="T11" fmla="*/ 23 h 58"/>
                <a:gd name="T12" fmla="*/ 36 w 39"/>
                <a:gd name="T13" fmla="*/ 23 h 58"/>
                <a:gd name="T14" fmla="*/ 36 w 39"/>
                <a:gd name="T15" fmla="*/ 35 h 58"/>
                <a:gd name="T16" fmla="*/ 14 w 39"/>
                <a:gd name="T17" fmla="*/ 35 h 58"/>
                <a:gd name="T18" fmla="*/ 14 w 39"/>
                <a:gd name="T19" fmla="*/ 45 h 58"/>
                <a:gd name="T20" fmla="*/ 39 w 39"/>
                <a:gd name="T21" fmla="*/ 45 h 58"/>
                <a:gd name="T22" fmla="*/ 39 w 39"/>
                <a:gd name="T23" fmla="*/ 58 h 58"/>
                <a:gd name="T24" fmla="*/ 0 w 39"/>
                <a:gd name="T25" fmla="*/ 58 h 5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58">
                  <a:moveTo>
                    <a:pt x="0" y="58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39" y="13"/>
                  </a:lnTo>
                  <a:lnTo>
                    <a:pt x="14" y="13"/>
                  </a:lnTo>
                  <a:lnTo>
                    <a:pt x="14" y="23"/>
                  </a:lnTo>
                  <a:lnTo>
                    <a:pt x="36" y="23"/>
                  </a:lnTo>
                  <a:lnTo>
                    <a:pt x="36" y="35"/>
                  </a:lnTo>
                  <a:lnTo>
                    <a:pt x="14" y="35"/>
                  </a:lnTo>
                  <a:lnTo>
                    <a:pt x="14" y="45"/>
                  </a:lnTo>
                  <a:lnTo>
                    <a:pt x="39" y="45"/>
                  </a:lnTo>
                  <a:lnTo>
                    <a:pt x="39" y="58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0" name="Freeform 16"/>
            <p:cNvSpPr>
              <a:spLocks noChangeAspect="1"/>
            </p:cNvSpPr>
            <p:nvPr userDrawn="1"/>
          </p:nvSpPr>
          <p:spPr bwMode="auto">
            <a:xfrm>
              <a:off x="705" y="918"/>
              <a:ext cx="43" cy="57"/>
            </a:xfrm>
            <a:custGeom>
              <a:avLst/>
              <a:gdLst>
                <a:gd name="T0" fmla="*/ 90 w 90"/>
                <a:gd name="T1" fmla="*/ 67 h 121"/>
                <a:gd name="T2" fmla="*/ 78 w 90"/>
                <a:gd name="T3" fmla="*/ 107 h 121"/>
                <a:gd name="T4" fmla="*/ 45 w 90"/>
                <a:gd name="T5" fmla="*/ 121 h 121"/>
                <a:gd name="T6" fmla="*/ 12 w 90"/>
                <a:gd name="T7" fmla="*/ 107 h 121"/>
                <a:gd name="T8" fmla="*/ 1 w 90"/>
                <a:gd name="T9" fmla="*/ 87 h 121"/>
                <a:gd name="T10" fmla="*/ 0 w 90"/>
                <a:gd name="T11" fmla="*/ 60 h 121"/>
                <a:gd name="T12" fmla="*/ 0 w 90"/>
                <a:gd name="T13" fmla="*/ 56 h 121"/>
                <a:gd name="T14" fmla="*/ 12 w 90"/>
                <a:gd name="T15" fmla="*/ 14 h 121"/>
                <a:gd name="T16" fmla="*/ 46 w 90"/>
                <a:gd name="T17" fmla="*/ 0 h 121"/>
                <a:gd name="T18" fmla="*/ 65 w 90"/>
                <a:gd name="T19" fmla="*/ 4 h 121"/>
                <a:gd name="T20" fmla="*/ 81 w 90"/>
                <a:gd name="T21" fmla="*/ 15 h 121"/>
                <a:gd name="T22" fmla="*/ 62 w 90"/>
                <a:gd name="T23" fmla="*/ 35 h 121"/>
                <a:gd name="T24" fmla="*/ 45 w 90"/>
                <a:gd name="T25" fmla="*/ 26 h 121"/>
                <a:gd name="T26" fmla="*/ 33 w 90"/>
                <a:gd name="T27" fmla="*/ 31 h 121"/>
                <a:gd name="T28" fmla="*/ 30 w 90"/>
                <a:gd name="T29" fmla="*/ 40 h 121"/>
                <a:gd name="T30" fmla="*/ 29 w 90"/>
                <a:gd name="T31" fmla="*/ 60 h 121"/>
                <a:gd name="T32" fmla="*/ 29 w 90"/>
                <a:gd name="T33" fmla="*/ 63 h 121"/>
                <a:gd name="T34" fmla="*/ 33 w 90"/>
                <a:gd name="T35" fmla="*/ 90 h 121"/>
                <a:gd name="T36" fmla="*/ 45 w 90"/>
                <a:gd name="T37" fmla="*/ 95 h 121"/>
                <a:gd name="T38" fmla="*/ 61 w 90"/>
                <a:gd name="T39" fmla="*/ 77 h 121"/>
                <a:gd name="T40" fmla="*/ 61 w 90"/>
                <a:gd name="T41" fmla="*/ 76 h 121"/>
                <a:gd name="T42" fmla="*/ 45 w 90"/>
                <a:gd name="T43" fmla="*/ 76 h 121"/>
                <a:gd name="T44" fmla="*/ 45 w 90"/>
                <a:gd name="T45" fmla="*/ 52 h 121"/>
                <a:gd name="T46" fmla="*/ 90 w 90"/>
                <a:gd name="T47" fmla="*/ 52 h 121"/>
                <a:gd name="T48" fmla="*/ 90 w 90"/>
                <a:gd name="T49" fmla="*/ 67 h 12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121">
                  <a:moveTo>
                    <a:pt x="90" y="67"/>
                  </a:moveTo>
                  <a:cubicBezTo>
                    <a:pt x="90" y="88"/>
                    <a:pt x="87" y="98"/>
                    <a:pt x="78" y="107"/>
                  </a:cubicBezTo>
                  <a:cubicBezTo>
                    <a:pt x="70" y="116"/>
                    <a:pt x="59" y="121"/>
                    <a:pt x="45" y="121"/>
                  </a:cubicBezTo>
                  <a:cubicBezTo>
                    <a:pt x="32" y="121"/>
                    <a:pt x="20" y="116"/>
                    <a:pt x="12" y="107"/>
                  </a:cubicBezTo>
                  <a:cubicBezTo>
                    <a:pt x="6" y="102"/>
                    <a:pt x="2" y="94"/>
                    <a:pt x="1" y="87"/>
                  </a:cubicBezTo>
                  <a:cubicBezTo>
                    <a:pt x="1" y="82"/>
                    <a:pt x="0" y="73"/>
                    <a:pt x="0" y="60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33"/>
                    <a:pt x="3" y="23"/>
                    <a:pt x="12" y="14"/>
                  </a:cubicBezTo>
                  <a:cubicBezTo>
                    <a:pt x="21" y="4"/>
                    <a:pt x="31" y="0"/>
                    <a:pt x="46" y="0"/>
                  </a:cubicBezTo>
                  <a:cubicBezTo>
                    <a:pt x="53" y="0"/>
                    <a:pt x="60" y="1"/>
                    <a:pt x="65" y="4"/>
                  </a:cubicBezTo>
                  <a:cubicBezTo>
                    <a:pt x="71" y="6"/>
                    <a:pt x="74" y="8"/>
                    <a:pt x="81" y="15"/>
                  </a:cubicBezTo>
                  <a:cubicBezTo>
                    <a:pt x="62" y="35"/>
                    <a:pt x="62" y="35"/>
                    <a:pt x="62" y="35"/>
                  </a:cubicBezTo>
                  <a:cubicBezTo>
                    <a:pt x="55" y="28"/>
                    <a:pt x="51" y="26"/>
                    <a:pt x="45" y="26"/>
                  </a:cubicBezTo>
                  <a:cubicBezTo>
                    <a:pt x="40" y="26"/>
                    <a:pt x="36" y="28"/>
                    <a:pt x="33" y="31"/>
                  </a:cubicBezTo>
                  <a:cubicBezTo>
                    <a:pt x="32" y="34"/>
                    <a:pt x="30" y="37"/>
                    <a:pt x="30" y="40"/>
                  </a:cubicBezTo>
                  <a:cubicBezTo>
                    <a:pt x="29" y="45"/>
                    <a:pt x="29" y="52"/>
                    <a:pt x="29" y="60"/>
                  </a:cubicBezTo>
                  <a:cubicBezTo>
                    <a:pt x="29" y="63"/>
                    <a:pt x="29" y="63"/>
                    <a:pt x="29" y="63"/>
                  </a:cubicBezTo>
                  <a:cubicBezTo>
                    <a:pt x="29" y="79"/>
                    <a:pt x="30" y="86"/>
                    <a:pt x="33" y="90"/>
                  </a:cubicBezTo>
                  <a:cubicBezTo>
                    <a:pt x="36" y="93"/>
                    <a:pt x="40" y="95"/>
                    <a:pt x="45" y="95"/>
                  </a:cubicBezTo>
                  <a:cubicBezTo>
                    <a:pt x="55" y="95"/>
                    <a:pt x="61" y="88"/>
                    <a:pt x="61" y="77"/>
                  </a:cubicBezTo>
                  <a:cubicBezTo>
                    <a:pt x="61" y="76"/>
                    <a:pt x="61" y="76"/>
                    <a:pt x="61" y="76"/>
                  </a:cubicBezTo>
                  <a:cubicBezTo>
                    <a:pt x="45" y="76"/>
                    <a:pt x="45" y="76"/>
                    <a:pt x="45" y="76"/>
                  </a:cubicBezTo>
                  <a:cubicBezTo>
                    <a:pt x="45" y="52"/>
                    <a:pt x="45" y="52"/>
                    <a:pt x="45" y="52"/>
                  </a:cubicBezTo>
                  <a:cubicBezTo>
                    <a:pt x="90" y="52"/>
                    <a:pt x="90" y="52"/>
                    <a:pt x="90" y="52"/>
                  </a:cubicBezTo>
                  <a:lnTo>
                    <a:pt x="90" y="6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1" name="Freeform 17"/>
            <p:cNvSpPr>
              <a:spLocks noChangeAspect="1"/>
            </p:cNvSpPr>
            <p:nvPr userDrawn="1"/>
          </p:nvSpPr>
          <p:spPr bwMode="auto">
            <a:xfrm>
              <a:off x="766" y="918"/>
              <a:ext cx="41" cy="57"/>
            </a:xfrm>
            <a:custGeom>
              <a:avLst/>
              <a:gdLst>
                <a:gd name="T0" fmla="*/ 32 w 49"/>
                <a:gd name="T1" fmla="*/ 34 h 58"/>
                <a:gd name="T2" fmla="*/ 32 w 49"/>
                <a:gd name="T3" fmla="*/ 58 h 58"/>
                <a:gd name="T4" fmla="*/ 18 w 49"/>
                <a:gd name="T5" fmla="*/ 58 h 58"/>
                <a:gd name="T6" fmla="*/ 18 w 49"/>
                <a:gd name="T7" fmla="*/ 34 h 58"/>
                <a:gd name="T8" fmla="*/ 0 w 49"/>
                <a:gd name="T9" fmla="*/ 0 h 58"/>
                <a:gd name="T10" fmla="*/ 16 w 49"/>
                <a:gd name="T11" fmla="*/ 0 h 58"/>
                <a:gd name="T12" fmla="*/ 25 w 49"/>
                <a:gd name="T13" fmla="*/ 21 h 58"/>
                <a:gd name="T14" fmla="*/ 34 w 49"/>
                <a:gd name="T15" fmla="*/ 0 h 58"/>
                <a:gd name="T16" fmla="*/ 49 w 49"/>
                <a:gd name="T17" fmla="*/ 0 h 58"/>
                <a:gd name="T18" fmla="*/ 32 w 49"/>
                <a:gd name="T19" fmla="*/ 34 h 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9" h="58">
                  <a:moveTo>
                    <a:pt x="32" y="34"/>
                  </a:moveTo>
                  <a:lnTo>
                    <a:pt x="32" y="58"/>
                  </a:lnTo>
                  <a:lnTo>
                    <a:pt x="18" y="58"/>
                  </a:lnTo>
                  <a:lnTo>
                    <a:pt x="18" y="34"/>
                  </a:lnTo>
                  <a:lnTo>
                    <a:pt x="0" y="0"/>
                  </a:lnTo>
                  <a:lnTo>
                    <a:pt x="16" y="0"/>
                  </a:lnTo>
                  <a:lnTo>
                    <a:pt x="25" y="21"/>
                  </a:lnTo>
                  <a:lnTo>
                    <a:pt x="34" y="0"/>
                  </a:lnTo>
                  <a:lnTo>
                    <a:pt x="49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2" name="Freeform 18"/>
            <p:cNvSpPr>
              <a:spLocks noChangeAspect="1" noEditPoints="1"/>
            </p:cNvSpPr>
            <p:nvPr userDrawn="1"/>
          </p:nvSpPr>
          <p:spPr bwMode="auto">
            <a:xfrm>
              <a:off x="315" y="1079"/>
              <a:ext cx="41" cy="57"/>
            </a:xfrm>
            <a:custGeom>
              <a:avLst/>
              <a:gdLst>
                <a:gd name="T0" fmla="*/ 47 w 87"/>
                <a:gd name="T1" fmla="*/ 0 h 118"/>
                <a:gd name="T2" fmla="*/ 87 w 87"/>
                <a:gd name="T3" fmla="*/ 38 h 118"/>
                <a:gd name="T4" fmla="*/ 47 w 87"/>
                <a:gd name="T5" fmla="*/ 76 h 118"/>
                <a:gd name="T6" fmla="*/ 29 w 87"/>
                <a:gd name="T7" fmla="*/ 76 h 118"/>
                <a:gd name="T8" fmla="*/ 29 w 87"/>
                <a:gd name="T9" fmla="*/ 118 h 118"/>
                <a:gd name="T10" fmla="*/ 0 w 87"/>
                <a:gd name="T11" fmla="*/ 118 h 118"/>
                <a:gd name="T12" fmla="*/ 0 w 87"/>
                <a:gd name="T13" fmla="*/ 0 h 118"/>
                <a:gd name="T14" fmla="*/ 47 w 87"/>
                <a:gd name="T15" fmla="*/ 0 h 118"/>
                <a:gd name="T16" fmla="*/ 46 w 87"/>
                <a:gd name="T17" fmla="*/ 50 h 118"/>
                <a:gd name="T18" fmla="*/ 58 w 87"/>
                <a:gd name="T19" fmla="*/ 38 h 118"/>
                <a:gd name="T20" fmla="*/ 46 w 87"/>
                <a:gd name="T21" fmla="*/ 26 h 118"/>
                <a:gd name="T22" fmla="*/ 29 w 87"/>
                <a:gd name="T23" fmla="*/ 26 h 118"/>
                <a:gd name="T24" fmla="*/ 29 w 87"/>
                <a:gd name="T25" fmla="*/ 50 h 118"/>
                <a:gd name="T26" fmla="*/ 46 w 87"/>
                <a:gd name="T27" fmla="*/ 50 h 1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7" h="118">
                  <a:moveTo>
                    <a:pt x="47" y="0"/>
                  </a:moveTo>
                  <a:cubicBezTo>
                    <a:pt x="71" y="0"/>
                    <a:pt x="87" y="16"/>
                    <a:pt x="87" y="38"/>
                  </a:cubicBezTo>
                  <a:cubicBezTo>
                    <a:pt x="87" y="60"/>
                    <a:pt x="71" y="76"/>
                    <a:pt x="47" y="76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29" y="118"/>
                    <a:pt x="29" y="118"/>
                    <a:pt x="29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7" y="0"/>
                  </a:lnTo>
                  <a:close/>
                  <a:moveTo>
                    <a:pt x="46" y="50"/>
                  </a:moveTo>
                  <a:cubicBezTo>
                    <a:pt x="53" y="50"/>
                    <a:pt x="58" y="45"/>
                    <a:pt x="58" y="38"/>
                  </a:cubicBezTo>
                  <a:cubicBezTo>
                    <a:pt x="58" y="31"/>
                    <a:pt x="53" y="26"/>
                    <a:pt x="46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50"/>
                    <a:pt x="29" y="50"/>
                    <a:pt x="29" y="50"/>
                  </a:cubicBezTo>
                  <a:lnTo>
                    <a:pt x="46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3" name="Freeform 19"/>
            <p:cNvSpPr>
              <a:spLocks noChangeAspect="1" noEditPoints="1"/>
            </p:cNvSpPr>
            <p:nvPr userDrawn="1"/>
          </p:nvSpPr>
          <p:spPr bwMode="auto">
            <a:xfrm>
              <a:off x="371" y="1079"/>
              <a:ext cx="53" cy="57"/>
            </a:xfrm>
            <a:custGeom>
              <a:avLst/>
              <a:gdLst>
                <a:gd name="T0" fmla="*/ 38 w 53"/>
                <a:gd name="T1" fmla="*/ 57 h 57"/>
                <a:gd name="T2" fmla="*/ 35 w 53"/>
                <a:gd name="T3" fmla="*/ 49 h 57"/>
                <a:gd name="T4" fmla="*/ 18 w 53"/>
                <a:gd name="T5" fmla="*/ 49 h 57"/>
                <a:gd name="T6" fmla="*/ 15 w 53"/>
                <a:gd name="T7" fmla="*/ 57 h 57"/>
                <a:gd name="T8" fmla="*/ 0 w 53"/>
                <a:gd name="T9" fmla="*/ 57 h 57"/>
                <a:gd name="T10" fmla="*/ 21 w 53"/>
                <a:gd name="T11" fmla="*/ 0 h 57"/>
                <a:gd name="T12" fmla="*/ 32 w 53"/>
                <a:gd name="T13" fmla="*/ 0 h 57"/>
                <a:gd name="T14" fmla="*/ 53 w 53"/>
                <a:gd name="T15" fmla="*/ 57 h 57"/>
                <a:gd name="T16" fmla="*/ 38 w 53"/>
                <a:gd name="T17" fmla="*/ 57 h 57"/>
                <a:gd name="T18" fmla="*/ 27 w 53"/>
                <a:gd name="T19" fmla="*/ 22 h 57"/>
                <a:gd name="T20" fmla="*/ 22 w 53"/>
                <a:gd name="T21" fmla="*/ 37 h 57"/>
                <a:gd name="T22" fmla="*/ 32 w 53"/>
                <a:gd name="T23" fmla="*/ 37 h 57"/>
                <a:gd name="T24" fmla="*/ 27 w 53"/>
                <a:gd name="T25" fmla="*/ 22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3" h="57">
                  <a:moveTo>
                    <a:pt x="38" y="57"/>
                  </a:moveTo>
                  <a:lnTo>
                    <a:pt x="35" y="49"/>
                  </a:lnTo>
                  <a:lnTo>
                    <a:pt x="18" y="49"/>
                  </a:lnTo>
                  <a:lnTo>
                    <a:pt x="15" y="57"/>
                  </a:lnTo>
                  <a:lnTo>
                    <a:pt x="0" y="57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53" y="57"/>
                  </a:lnTo>
                  <a:lnTo>
                    <a:pt x="38" y="57"/>
                  </a:lnTo>
                  <a:close/>
                  <a:moveTo>
                    <a:pt x="27" y="22"/>
                  </a:moveTo>
                  <a:lnTo>
                    <a:pt x="22" y="37"/>
                  </a:lnTo>
                  <a:lnTo>
                    <a:pt x="32" y="37"/>
                  </a:lnTo>
                  <a:lnTo>
                    <a:pt x="27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4" name="Freeform 20"/>
            <p:cNvSpPr>
              <a:spLocks noChangeAspect="1" noEditPoints="1"/>
            </p:cNvSpPr>
            <p:nvPr userDrawn="1"/>
          </p:nvSpPr>
          <p:spPr bwMode="auto">
            <a:xfrm>
              <a:off x="446" y="1079"/>
              <a:ext cx="44" cy="57"/>
            </a:xfrm>
            <a:custGeom>
              <a:avLst/>
              <a:gdLst>
                <a:gd name="T0" fmla="*/ 60 w 94"/>
                <a:gd name="T1" fmla="*/ 118 h 118"/>
                <a:gd name="T2" fmla="*/ 39 w 94"/>
                <a:gd name="T3" fmla="*/ 74 h 118"/>
                <a:gd name="T4" fmla="*/ 29 w 94"/>
                <a:gd name="T5" fmla="*/ 74 h 118"/>
                <a:gd name="T6" fmla="*/ 29 w 94"/>
                <a:gd name="T7" fmla="*/ 118 h 118"/>
                <a:gd name="T8" fmla="*/ 0 w 94"/>
                <a:gd name="T9" fmla="*/ 118 h 118"/>
                <a:gd name="T10" fmla="*/ 0 w 94"/>
                <a:gd name="T11" fmla="*/ 0 h 118"/>
                <a:gd name="T12" fmla="*/ 47 w 94"/>
                <a:gd name="T13" fmla="*/ 0 h 118"/>
                <a:gd name="T14" fmla="*/ 87 w 94"/>
                <a:gd name="T15" fmla="*/ 38 h 118"/>
                <a:gd name="T16" fmla="*/ 79 w 94"/>
                <a:gd name="T17" fmla="*/ 61 h 118"/>
                <a:gd name="T18" fmla="*/ 68 w 94"/>
                <a:gd name="T19" fmla="*/ 69 h 118"/>
                <a:gd name="T20" fmla="*/ 94 w 94"/>
                <a:gd name="T21" fmla="*/ 118 h 118"/>
                <a:gd name="T22" fmla="*/ 60 w 94"/>
                <a:gd name="T23" fmla="*/ 118 h 118"/>
                <a:gd name="T24" fmla="*/ 46 w 94"/>
                <a:gd name="T25" fmla="*/ 50 h 118"/>
                <a:gd name="T26" fmla="*/ 58 w 94"/>
                <a:gd name="T27" fmla="*/ 38 h 118"/>
                <a:gd name="T28" fmla="*/ 46 w 94"/>
                <a:gd name="T29" fmla="*/ 26 h 118"/>
                <a:gd name="T30" fmla="*/ 29 w 94"/>
                <a:gd name="T31" fmla="*/ 26 h 118"/>
                <a:gd name="T32" fmla="*/ 29 w 94"/>
                <a:gd name="T33" fmla="*/ 50 h 118"/>
                <a:gd name="T34" fmla="*/ 46 w 94"/>
                <a:gd name="T35" fmla="*/ 50 h 1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4" h="118">
                  <a:moveTo>
                    <a:pt x="60" y="118"/>
                  </a:moveTo>
                  <a:cubicBezTo>
                    <a:pt x="39" y="74"/>
                    <a:pt x="39" y="74"/>
                    <a:pt x="3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118"/>
                    <a:pt x="29" y="118"/>
                    <a:pt x="29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70" y="0"/>
                    <a:pt x="87" y="16"/>
                    <a:pt x="87" y="38"/>
                  </a:cubicBezTo>
                  <a:cubicBezTo>
                    <a:pt x="87" y="47"/>
                    <a:pt x="85" y="54"/>
                    <a:pt x="79" y="61"/>
                  </a:cubicBezTo>
                  <a:cubicBezTo>
                    <a:pt x="76" y="64"/>
                    <a:pt x="74" y="66"/>
                    <a:pt x="68" y="69"/>
                  </a:cubicBezTo>
                  <a:cubicBezTo>
                    <a:pt x="94" y="118"/>
                    <a:pt x="94" y="118"/>
                    <a:pt x="94" y="118"/>
                  </a:cubicBezTo>
                  <a:lnTo>
                    <a:pt x="60" y="118"/>
                  </a:lnTo>
                  <a:close/>
                  <a:moveTo>
                    <a:pt x="46" y="50"/>
                  </a:moveTo>
                  <a:cubicBezTo>
                    <a:pt x="53" y="50"/>
                    <a:pt x="58" y="45"/>
                    <a:pt x="58" y="38"/>
                  </a:cubicBezTo>
                  <a:cubicBezTo>
                    <a:pt x="58" y="31"/>
                    <a:pt x="53" y="26"/>
                    <a:pt x="46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50"/>
                    <a:pt x="29" y="50"/>
                    <a:pt x="29" y="50"/>
                  </a:cubicBezTo>
                  <a:lnTo>
                    <a:pt x="46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5" name="Freeform 21"/>
            <p:cNvSpPr>
              <a:spLocks noChangeAspect="1"/>
            </p:cNvSpPr>
            <p:nvPr userDrawn="1"/>
          </p:nvSpPr>
          <p:spPr bwMode="auto">
            <a:xfrm>
              <a:off x="511" y="1079"/>
              <a:ext cx="41" cy="57"/>
            </a:xfrm>
            <a:custGeom>
              <a:avLst/>
              <a:gdLst>
                <a:gd name="T0" fmla="*/ 28 w 42"/>
                <a:gd name="T1" fmla="*/ 13 h 57"/>
                <a:gd name="T2" fmla="*/ 28 w 42"/>
                <a:gd name="T3" fmla="*/ 57 h 57"/>
                <a:gd name="T4" fmla="*/ 14 w 42"/>
                <a:gd name="T5" fmla="*/ 57 h 57"/>
                <a:gd name="T6" fmla="*/ 14 w 42"/>
                <a:gd name="T7" fmla="*/ 13 h 57"/>
                <a:gd name="T8" fmla="*/ 0 w 42"/>
                <a:gd name="T9" fmla="*/ 13 h 57"/>
                <a:gd name="T10" fmla="*/ 0 w 42"/>
                <a:gd name="T11" fmla="*/ 0 h 57"/>
                <a:gd name="T12" fmla="*/ 42 w 42"/>
                <a:gd name="T13" fmla="*/ 0 h 57"/>
                <a:gd name="T14" fmla="*/ 42 w 42"/>
                <a:gd name="T15" fmla="*/ 13 h 57"/>
                <a:gd name="T16" fmla="*/ 28 w 42"/>
                <a:gd name="T17" fmla="*/ 13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" h="57">
                  <a:moveTo>
                    <a:pt x="28" y="13"/>
                  </a:moveTo>
                  <a:lnTo>
                    <a:pt x="28" y="57"/>
                  </a:lnTo>
                  <a:lnTo>
                    <a:pt x="14" y="57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13"/>
                  </a:lnTo>
                  <a:lnTo>
                    <a:pt x="28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6" name="Freeform 22"/>
            <p:cNvSpPr>
              <a:spLocks noChangeAspect="1"/>
            </p:cNvSpPr>
            <p:nvPr userDrawn="1"/>
          </p:nvSpPr>
          <p:spPr bwMode="auto">
            <a:xfrm>
              <a:off x="577" y="1079"/>
              <a:ext cx="41" cy="57"/>
            </a:xfrm>
            <a:custGeom>
              <a:avLst/>
              <a:gdLst>
                <a:gd name="T0" fmla="*/ 32 w 45"/>
                <a:gd name="T1" fmla="*/ 57 h 57"/>
                <a:gd name="T2" fmla="*/ 14 w 45"/>
                <a:gd name="T3" fmla="*/ 29 h 57"/>
                <a:gd name="T4" fmla="*/ 14 w 45"/>
                <a:gd name="T5" fmla="*/ 57 h 57"/>
                <a:gd name="T6" fmla="*/ 0 w 45"/>
                <a:gd name="T7" fmla="*/ 57 h 57"/>
                <a:gd name="T8" fmla="*/ 0 w 45"/>
                <a:gd name="T9" fmla="*/ 0 h 57"/>
                <a:gd name="T10" fmla="*/ 12 w 45"/>
                <a:gd name="T11" fmla="*/ 0 h 57"/>
                <a:gd name="T12" fmla="*/ 30 w 45"/>
                <a:gd name="T13" fmla="*/ 29 h 57"/>
                <a:gd name="T14" fmla="*/ 30 w 45"/>
                <a:gd name="T15" fmla="*/ 0 h 57"/>
                <a:gd name="T16" fmla="*/ 45 w 45"/>
                <a:gd name="T17" fmla="*/ 0 h 57"/>
                <a:gd name="T18" fmla="*/ 45 w 45"/>
                <a:gd name="T19" fmla="*/ 57 h 57"/>
                <a:gd name="T20" fmla="*/ 32 w 45"/>
                <a:gd name="T21" fmla="*/ 57 h 5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5" h="57">
                  <a:moveTo>
                    <a:pt x="32" y="57"/>
                  </a:moveTo>
                  <a:lnTo>
                    <a:pt x="14" y="29"/>
                  </a:lnTo>
                  <a:lnTo>
                    <a:pt x="14" y="57"/>
                  </a:lnTo>
                  <a:lnTo>
                    <a:pt x="0" y="5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30" y="29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45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7" name="Freeform 23"/>
            <p:cNvSpPr>
              <a:spLocks noChangeAspect="1"/>
            </p:cNvSpPr>
            <p:nvPr userDrawn="1"/>
          </p:nvSpPr>
          <p:spPr bwMode="auto">
            <a:xfrm>
              <a:off x="649" y="1079"/>
              <a:ext cx="41" cy="57"/>
            </a:xfrm>
            <a:custGeom>
              <a:avLst/>
              <a:gdLst>
                <a:gd name="T0" fmla="*/ 0 w 39"/>
                <a:gd name="T1" fmla="*/ 57 h 57"/>
                <a:gd name="T2" fmla="*/ 0 w 39"/>
                <a:gd name="T3" fmla="*/ 0 h 57"/>
                <a:gd name="T4" fmla="*/ 39 w 39"/>
                <a:gd name="T5" fmla="*/ 0 h 57"/>
                <a:gd name="T6" fmla="*/ 39 w 39"/>
                <a:gd name="T7" fmla="*/ 13 h 57"/>
                <a:gd name="T8" fmla="*/ 14 w 39"/>
                <a:gd name="T9" fmla="*/ 13 h 57"/>
                <a:gd name="T10" fmla="*/ 14 w 39"/>
                <a:gd name="T11" fmla="*/ 22 h 57"/>
                <a:gd name="T12" fmla="*/ 35 w 39"/>
                <a:gd name="T13" fmla="*/ 22 h 57"/>
                <a:gd name="T14" fmla="*/ 35 w 39"/>
                <a:gd name="T15" fmla="*/ 35 h 57"/>
                <a:gd name="T16" fmla="*/ 14 w 39"/>
                <a:gd name="T17" fmla="*/ 35 h 57"/>
                <a:gd name="T18" fmla="*/ 14 w 39"/>
                <a:gd name="T19" fmla="*/ 45 h 57"/>
                <a:gd name="T20" fmla="*/ 39 w 39"/>
                <a:gd name="T21" fmla="*/ 45 h 57"/>
                <a:gd name="T22" fmla="*/ 39 w 39"/>
                <a:gd name="T23" fmla="*/ 57 h 57"/>
                <a:gd name="T24" fmla="*/ 0 w 39"/>
                <a:gd name="T25" fmla="*/ 5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57">
                  <a:moveTo>
                    <a:pt x="0" y="57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39" y="13"/>
                  </a:lnTo>
                  <a:lnTo>
                    <a:pt x="14" y="13"/>
                  </a:lnTo>
                  <a:lnTo>
                    <a:pt x="14" y="22"/>
                  </a:lnTo>
                  <a:lnTo>
                    <a:pt x="35" y="22"/>
                  </a:lnTo>
                  <a:lnTo>
                    <a:pt x="35" y="35"/>
                  </a:lnTo>
                  <a:lnTo>
                    <a:pt x="14" y="35"/>
                  </a:lnTo>
                  <a:lnTo>
                    <a:pt x="14" y="45"/>
                  </a:lnTo>
                  <a:lnTo>
                    <a:pt x="39" y="45"/>
                  </a:lnTo>
                  <a:lnTo>
                    <a:pt x="39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8" name="Freeform 24"/>
            <p:cNvSpPr>
              <a:spLocks noChangeAspect="1" noEditPoints="1"/>
            </p:cNvSpPr>
            <p:nvPr userDrawn="1"/>
          </p:nvSpPr>
          <p:spPr bwMode="auto">
            <a:xfrm>
              <a:off x="714" y="1079"/>
              <a:ext cx="41" cy="57"/>
            </a:xfrm>
            <a:custGeom>
              <a:avLst/>
              <a:gdLst>
                <a:gd name="T0" fmla="*/ 60 w 94"/>
                <a:gd name="T1" fmla="*/ 118 h 118"/>
                <a:gd name="T2" fmla="*/ 39 w 94"/>
                <a:gd name="T3" fmla="*/ 74 h 118"/>
                <a:gd name="T4" fmla="*/ 29 w 94"/>
                <a:gd name="T5" fmla="*/ 74 h 118"/>
                <a:gd name="T6" fmla="*/ 29 w 94"/>
                <a:gd name="T7" fmla="*/ 118 h 118"/>
                <a:gd name="T8" fmla="*/ 0 w 94"/>
                <a:gd name="T9" fmla="*/ 118 h 118"/>
                <a:gd name="T10" fmla="*/ 0 w 94"/>
                <a:gd name="T11" fmla="*/ 0 h 118"/>
                <a:gd name="T12" fmla="*/ 47 w 94"/>
                <a:gd name="T13" fmla="*/ 0 h 118"/>
                <a:gd name="T14" fmla="*/ 87 w 94"/>
                <a:gd name="T15" fmla="*/ 38 h 118"/>
                <a:gd name="T16" fmla="*/ 79 w 94"/>
                <a:gd name="T17" fmla="*/ 61 h 118"/>
                <a:gd name="T18" fmla="*/ 68 w 94"/>
                <a:gd name="T19" fmla="*/ 69 h 118"/>
                <a:gd name="T20" fmla="*/ 94 w 94"/>
                <a:gd name="T21" fmla="*/ 118 h 118"/>
                <a:gd name="T22" fmla="*/ 60 w 94"/>
                <a:gd name="T23" fmla="*/ 118 h 118"/>
                <a:gd name="T24" fmla="*/ 46 w 94"/>
                <a:gd name="T25" fmla="*/ 50 h 118"/>
                <a:gd name="T26" fmla="*/ 58 w 94"/>
                <a:gd name="T27" fmla="*/ 38 h 118"/>
                <a:gd name="T28" fmla="*/ 46 w 94"/>
                <a:gd name="T29" fmla="*/ 26 h 118"/>
                <a:gd name="T30" fmla="*/ 29 w 94"/>
                <a:gd name="T31" fmla="*/ 26 h 118"/>
                <a:gd name="T32" fmla="*/ 29 w 94"/>
                <a:gd name="T33" fmla="*/ 50 h 118"/>
                <a:gd name="T34" fmla="*/ 46 w 94"/>
                <a:gd name="T35" fmla="*/ 50 h 1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4" h="118">
                  <a:moveTo>
                    <a:pt x="60" y="118"/>
                  </a:moveTo>
                  <a:cubicBezTo>
                    <a:pt x="39" y="74"/>
                    <a:pt x="39" y="74"/>
                    <a:pt x="3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118"/>
                    <a:pt x="29" y="118"/>
                    <a:pt x="29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70" y="0"/>
                    <a:pt x="87" y="16"/>
                    <a:pt x="87" y="38"/>
                  </a:cubicBezTo>
                  <a:cubicBezTo>
                    <a:pt x="87" y="47"/>
                    <a:pt x="84" y="54"/>
                    <a:pt x="79" y="61"/>
                  </a:cubicBezTo>
                  <a:cubicBezTo>
                    <a:pt x="76" y="64"/>
                    <a:pt x="73" y="66"/>
                    <a:pt x="68" y="69"/>
                  </a:cubicBezTo>
                  <a:cubicBezTo>
                    <a:pt x="94" y="118"/>
                    <a:pt x="94" y="118"/>
                    <a:pt x="94" y="118"/>
                  </a:cubicBezTo>
                  <a:lnTo>
                    <a:pt x="60" y="118"/>
                  </a:lnTo>
                  <a:close/>
                  <a:moveTo>
                    <a:pt x="46" y="50"/>
                  </a:moveTo>
                  <a:cubicBezTo>
                    <a:pt x="53" y="50"/>
                    <a:pt x="58" y="45"/>
                    <a:pt x="58" y="38"/>
                  </a:cubicBezTo>
                  <a:cubicBezTo>
                    <a:pt x="58" y="31"/>
                    <a:pt x="53" y="26"/>
                    <a:pt x="46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50"/>
                    <a:pt x="29" y="50"/>
                    <a:pt x="29" y="50"/>
                  </a:cubicBezTo>
                  <a:lnTo>
                    <a:pt x="46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9" name="Freeform 25"/>
            <p:cNvSpPr>
              <a:spLocks noChangeAspect="1"/>
            </p:cNvSpPr>
            <p:nvPr userDrawn="1"/>
          </p:nvSpPr>
          <p:spPr bwMode="auto">
            <a:xfrm>
              <a:off x="776" y="1079"/>
              <a:ext cx="44" cy="58"/>
            </a:xfrm>
            <a:custGeom>
              <a:avLst/>
              <a:gdLst>
                <a:gd name="T0" fmla="*/ 64 w 91"/>
                <a:gd name="T1" fmla="*/ 27 h 120"/>
                <a:gd name="T2" fmla="*/ 51 w 91"/>
                <a:gd name="T3" fmla="*/ 25 h 120"/>
                <a:gd name="T4" fmla="*/ 34 w 91"/>
                <a:gd name="T5" fmla="*/ 36 h 120"/>
                <a:gd name="T6" fmla="*/ 45 w 91"/>
                <a:gd name="T7" fmla="*/ 45 h 120"/>
                <a:gd name="T8" fmla="*/ 59 w 91"/>
                <a:gd name="T9" fmla="*/ 47 h 120"/>
                <a:gd name="T10" fmla="*/ 91 w 91"/>
                <a:gd name="T11" fmla="*/ 82 h 120"/>
                <a:gd name="T12" fmla="*/ 43 w 91"/>
                <a:gd name="T13" fmla="*/ 120 h 120"/>
                <a:gd name="T14" fmla="*/ 16 w 91"/>
                <a:gd name="T15" fmla="*/ 115 h 120"/>
                <a:gd name="T16" fmla="*/ 0 w 91"/>
                <a:gd name="T17" fmla="*/ 104 h 120"/>
                <a:gd name="T18" fmla="*/ 19 w 91"/>
                <a:gd name="T19" fmla="*/ 86 h 120"/>
                <a:gd name="T20" fmla="*/ 27 w 91"/>
                <a:gd name="T21" fmla="*/ 91 h 120"/>
                <a:gd name="T22" fmla="*/ 45 w 91"/>
                <a:gd name="T23" fmla="*/ 94 h 120"/>
                <a:gd name="T24" fmla="*/ 62 w 91"/>
                <a:gd name="T25" fmla="*/ 83 h 120"/>
                <a:gd name="T26" fmla="*/ 52 w 91"/>
                <a:gd name="T27" fmla="*/ 73 h 120"/>
                <a:gd name="T28" fmla="*/ 38 w 91"/>
                <a:gd name="T29" fmla="*/ 71 h 120"/>
                <a:gd name="T30" fmla="*/ 6 w 91"/>
                <a:gd name="T31" fmla="*/ 38 h 120"/>
                <a:gd name="T32" fmla="*/ 51 w 91"/>
                <a:gd name="T33" fmla="*/ 0 h 120"/>
                <a:gd name="T34" fmla="*/ 75 w 91"/>
                <a:gd name="T35" fmla="*/ 4 h 120"/>
                <a:gd name="T36" fmla="*/ 89 w 91"/>
                <a:gd name="T37" fmla="*/ 14 h 120"/>
                <a:gd name="T38" fmla="*/ 71 w 91"/>
                <a:gd name="T39" fmla="*/ 32 h 120"/>
                <a:gd name="T40" fmla="*/ 64 w 91"/>
                <a:gd name="T41" fmla="*/ 27 h 1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1" h="120">
                  <a:moveTo>
                    <a:pt x="64" y="27"/>
                  </a:moveTo>
                  <a:cubicBezTo>
                    <a:pt x="60" y="26"/>
                    <a:pt x="56" y="25"/>
                    <a:pt x="51" y="25"/>
                  </a:cubicBezTo>
                  <a:cubicBezTo>
                    <a:pt x="40" y="25"/>
                    <a:pt x="34" y="29"/>
                    <a:pt x="34" y="36"/>
                  </a:cubicBezTo>
                  <a:cubicBezTo>
                    <a:pt x="34" y="41"/>
                    <a:pt x="38" y="44"/>
                    <a:pt x="45" y="45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81" y="50"/>
                    <a:pt x="91" y="61"/>
                    <a:pt x="91" y="82"/>
                  </a:cubicBezTo>
                  <a:cubicBezTo>
                    <a:pt x="91" y="106"/>
                    <a:pt x="73" y="120"/>
                    <a:pt x="43" y="120"/>
                  </a:cubicBezTo>
                  <a:cubicBezTo>
                    <a:pt x="33" y="120"/>
                    <a:pt x="24" y="118"/>
                    <a:pt x="16" y="115"/>
                  </a:cubicBezTo>
                  <a:cubicBezTo>
                    <a:pt x="10" y="113"/>
                    <a:pt x="7" y="111"/>
                    <a:pt x="0" y="104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22" y="89"/>
                    <a:pt x="24" y="89"/>
                    <a:pt x="27" y="91"/>
                  </a:cubicBezTo>
                  <a:cubicBezTo>
                    <a:pt x="32" y="93"/>
                    <a:pt x="38" y="94"/>
                    <a:pt x="45" y="94"/>
                  </a:cubicBezTo>
                  <a:cubicBezTo>
                    <a:pt x="57" y="94"/>
                    <a:pt x="62" y="90"/>
                    <a:pt x="62" y="83"/>
                  </a:cubicBezTo>
                  <a:cubicBezTo>
                    <a:pt x="62" y="77"/>
                    <a:pt x="59" y="74"/>
                    <a:pt x="52" y="73"/>
                  </a:cubicBezTo>
                  <a:cubicBezTo>
                    <a:pt x="38" y="71"/>
                    <a:pt x="38" y="71"/>
                    <a:pt x="38" y="71"/>
                  </a:cubicBezTo>
                  <a:cubicBezTo>
                    <a:pt x="17" y="68"/>
                    <a:pt x="6" y="57"/>
                    <a:pt x="6" y="38"/>
                  </a:cubicBezTo>
                  <a:cubicBezTo>
                    <a:pt x="6" y="14"/>
                    <a:pt x="23" y="0"/>
                    <a:pt x="51" y="0"/>
                  </a:cubicBezTo>
                  <a:cubicBezTo>
                    <a:pt x="59" y="0"/>
                    <a:pt x="68" y="1"/>
                    <a:pt x="75" y="4"/>
                  </a:cubicBezTo>
                  <a:cubicBezTo>
                    <a:pt x="80" y="6"/>
                    <a:pt x="83" y="8"/>
                    <a:pt x="89" y="14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68" y="29"/>
                    <a:pt x="66" y="28"/>
                    <a:pt x="64" y="2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40" name="Text Box 37"/>
          <p:cNvSpPr txBox="1">
            <a:spLocks noChangeArrowheads="1"/>
          </p:cNvSpPr>
          <p:nvPr userDrawn="1">
            <p:custDataLst>
              <p:tags r:id="rId9"/>
            </p:custDataLst>
          </p:nvPr>
        </p:nvSpPr>
        <p:spPr bwMode="auto">
          <a:xfrm>
            <a:off x="71437" y="6696438"/>
            <a:ext cx="7200000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noAutofit/>
          </a:bodyPr>
          <a:lstStyle/>
          <a:p>
            <a:pPr>
              <a:defRPr/>
            </a:pPr>
            <a:r>
              <a:rPr lang="ru-RU" sz="800" b="1" dirty="0">
                <a:solidFill>
                  <a:srgbClr val="7A1600"/>
                </a:solidFill>
                <a:cs typeface="Arial" charset="0"/>
              </a:rPr>
              <a:t>[a]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 Россия, 11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50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54, Москва, Космодамианская наб., д. 52, стр. 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2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FFFFFF"/>
                </a:solidFill>
                <a:cs typeface="Arial"/>
              </a:rPr>
              <a:t>¡¡¡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en-US" sz="800" b="1" dirty="0">
                <a:solidFill>
                  <a:srgbClr val="7A1600"/>
                </a:solidFill>
                <a:cs typeface="Arial" charset="0"/>
              </a:rPr>
              <a:t>[</a:t>
            </a:r>
            <a:r>
              <a:rPr lang="ru-RU" sz="800" b="1" dirty="0">
                <a:solidFill>
                  <a:srgbClr val="7A1600"/>
                </a:solidFill>
                <a:cs typeface="Arial" charset="0"/>
              </a:rPr>
              <a:t>т]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 +7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(495) 730-77-47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FFFFFF"/>
                </a:solidFill>
                <a:cs typeface="Arial"/>
              </a:rPr>
              <a:t>¡¡¡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en-US" sz="800" b="1" dirty="0">
                <a:solidFill>
                  <a:srgbClr val="7A1600"/>
                </a:solidFill>
                <a:cs typeface="Arial" charset="0"/>
              </a:rPr>
              <a:t>[</a:t>
            </a:r>
            <a:r>
              <a:rPr lang="ru-RU" sz="800" b="1" dirty="0">
                <a:solidFill>
                  <a:srgbClr val="7A1600"/>
                </a:solidFill>
                <a:cs typeface="Arial" charset="0"/>
              </a:rPr>
              <a:t>ф]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+7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(495) 644-38-27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FFFFFF"/>
                </a:solidFill>
                <a:cs typeface="Arial"/>
              </a:rPr>
              <a:t>¡¡¡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b="1" dirty="0">
                <a:solidFill>
                  <a:srgbClr val="7A1600"/>
                </a:solidFill>
                <a:cs typeface="Arial" charset="0"/>
              </a:rPr>
              <a:t>[э]</a:t>
            </a:r>
            <a:r>
              <a:rPr lang="ru-RU" sz="800" b="1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inbox@strategy.ru</a:t>
            </a:r>
          </a:p>
        </p:txBody>
      </p:sp>
    </p:spTree>
    <p:extLst>
      <p:ext uri="{BB962C8B-B14F-4D97-AF65-F5344CB8AC3E}">
        <p14:creationId xmlns:p14="http://schemas.microsoft.com/office/powerpoint/2010/main" val="10892369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Баз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16783283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2"/>
          </p:nvPr>
        </p:nvSpPr>
        <p:spPr>
          <a:xfrm>
            <a:off x="250825" y="1260002"/>
            <a:ext cx="8640000" cy="5040312"/>
          </a:xfrm>
        </p:spPr>
        <p:txBody>
          <a:bodyPr/>
          <a:lstStyle>
            <a:lvl1pPr>
              <a:spcBef>
                <a:spcPts val="600"/>
              </a:spcBef>
              <a:defRPr sz="1400"/>
            </a:lvl1pPr>
            <a:lvl2pPr>
              <a:spcBef>
                <a:spcPts val="600"/>
              </a:spcBef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11441322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Объект 1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2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Текст 13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972000" y="1692000"/>
            <a:ext cx="7200000" cy="4320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5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9" name="Текст 10"/>
          <p:cNvSpPr>
            <a:spLocks noGrp="1"/>
          </p:cNvSpPr>
          <p:nvPr>
            <p:ph type="body" sz="quarter" idx="12"/>
            <p:custDataLst>
              <p:tags r:id="rId6"/>
            </p:custDataLst>
          </p:nvPr>
        </p:nvSpPr>
        <p:spPr>
          <a:xfrm>
            <a:off x="1332000" y="1260002"/>
            <a:ext cx="6480000" cy="5040312"/>
          </a:xfrm>
        </p:spPr>
        <p:txBody>
          <a:bodyPr/>
          <a:lstStyle>
            <a:lvl1pPr>
              <a:spcBef>
                <a:spcPts val="1800"/>
              </a:spcBef>
              <a:defRPr sz="1600"/>
            </a:lvl1pPr>
            <a:lvl2pPr marL="0" indent="0">
              <a:spcBef>
                <a:spcPts val="1800"/>
              </a:spcBef>
              <a:buNone/>
              <a:defRPr sz="1600" b="1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29346987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6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4"/>
            <p:custDataLst>
              <p:tags r:id="rId5"/>
            </p:custDataLst>
          </p:nvPr>
        </p:nvSpPr>
        <p:spPr>
          <a:xfrm>
            <a:off x="250829" y="1692000"/>
            <a:ext cx="4176713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  <p:custDataLst>
              <p:tags r:id="rId6"/>
            </p:custDataLst>
          </p:nvPr>
        </p:nvSpPr>
        <p:spPr>
          <a:xfrm>
            <a:off x="4716466" y="1692000"/>
            <a:ext cx="4176713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6" hasCustomPrompt="1"/>
            <p:custDataLst>
              <p:tags r:id="rId7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2" hasCustomPrompt="1"/>
            <p:custDataLst>
              <p:tags r:id="rId8"/>
            </p:custDataLst>
          </p:nvPr>
        </p:nvSpPr>
        <p:spPr>
          <a:xfrm>
            <a:off x="25082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4716463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13790631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блока с вывод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23284075"/>
              </p:ext>
            </p:ext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50" name="think-cell Slide" r:id="rId17" imgW="360" imgH="360" progId="">
                  <p:embed/>
                </p:oleObj>
              </mc:Choice>
              <mc:Fallback>
                <p:oleObj name="think-cell Slide" r:id="rId17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250829" y="1692512"/>
            <a:ext cx="2881015" cy="4608000"/>
          </a:xfrm>
          <a:ln w="3175" cmpd="sng">
            <a:noFill/>
          </a:ln>
        </p:spPr>
        <p:txBody>
          <a:bodyPr anchor="ctr"/>
          <a:lstStyle>
            <a:lvl1pPr>
              <a:spcBef>
                <a:spcPts val="1200"/>
              </a:spcBef>
              <a:defRPr sz="1200"/>
            </a:lvl1pPr>
            <a:lvl2pPr>
              <a:spcBef>
                <a:spcPts val="1200"/>
              </a:spcBef>
              <a:defRPr sz="1200"/>
            </a:lvl2pPr>
            <a:lvl3pPr>
              <a:spcBef>
                <a:spcPts val="1200"/>
              </a:spcBef>
              <a:defRPr sz="1200"/>
            </a:lvl3pPr>
            <a:lvl4pPr>
              <a:spcBef>
                <a:spcPts val="1200"/>
              </a:spcBef>
              <a:defRPr sz="1200"/>
            </a:lvl4pPr>
            <a:lvl5pPr>
              <a:spcBef>
                <a:spcPts val="1200"/>
              </a:spcBef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3419875" y="1692512"/>
            <a:ext cx="5473304" cy="4608000"/>
          </a:xfrm>
          <a:ln w="3175" cmpd="sng">
            <a:solidFill>
              <a:schemeClr val="bg2"/>
            </a:solidFill>
          </a:ln>
        </p:spPr>
        <p:txBody>
          <a:bodyPr anchor="ctr"/>
          <a:lstStyle>
            <a:lvl1pPr>
              <a:spcBef>
                <a:spcPts val="1200"/>
              </a:spcBef>
              <a:defRPr sz="1200"/>
            </a:lvl1pPr>
            <a:lvl2pPr>
              <a:spcBef>
                <a:spcPts val="1200"/>
              </a:spcBef>
              <a:defRPr sz="1200"/>
            </a:lvl2pPr>
            <a:lvl3pPr>
              <a:spcBef>
                <a:spcPts val="1200"/>
              </a:spcBef>
              <a:defRPr sz="1200"/>
            </a:lvl3pPr>
            <a:lvl4pPr>
              <a:spcBef>
                <a:spcPts val="1200"/>
              </a:spcBef>
              <a:defRPr sz="1200"/>
            </a:lvl4pPr>
            <a:lvl5pPr>
              <a:spcBef>
                <a:spcPts val="1200"/>
              </a:spcBef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7"/>
            </p:custDataLst>
          </p:nvPr>
        </p:nvSpPr>
        <p:spPr>
          <a:xfrm>
            <a:off x="250827" y="215900"/>
            <a:ext cx="8642350" cy="215900"/>
          </a:xfrm>
        </p:spPr>
        <p:txBody>
          <a:bodyPr vert="horz" lIns="0" tIns="0" rIns="0" bIns="17996" rtlCol="0" anchor="b" anchorCtr="0">
            <a:noAutofit/>
          </a:bodyPr>
          <a:lstStyle>
            <a:lvl1pPr>
              <a:defRPr lang="ru-RU" b="1" dirty="0">
                <a:solidFill>
                  <a:schemeClr val="tx2"/>
                </a:solidFill>
              </a:defRPr>
            </a:lvl1pPr>
          </a:lstStyle>
          <a:p>
            <a:pPr lvl="0">
              <a:spcBef>
                <a:spcPts val="0"/>
              </a:spcBef>
            </a:pPr>
            <a:r>
              <a:rPr lang="ru-RU" dirty="0"/>
              <a:t>Название раздела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6" hasCustomPrompt="1"/>
            <p:custDataLst>
              <p:tags r:id="rId8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8" hasCustomPrompt="1"/>
            <p:custDataLst>
              <p:tags r:id="rId9"/>
            </p:custDataLst>
          </p:nvPr>
        </p:nvSpPr>
        <p:spPr>
          <a:xfrm>
            <a:off x="3419873" y="1268413"/>
            <a:ext cx="5472000" cy="4320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dirty="0">
                <a:solidFill>
                  <a:schemeClr val="bg1"/>
                </a:solidFill>
              </a:defRPr>
            </a:lvl1pPr>
          </a:lstStyle>
          <a:p>
            <a:pPr lvl="0" algn="ctr">
              <a:spcBef>
                <a:spcPts val="0"/>
              </a:spcBef>
            </a:pPr>
            <a:r>
              <a:rPr lang="ru-RU" dirty="0"/>
              <a:t>Заголовок</a:t>
            </a:r>
          </a:p>
        </p:txBody>
      </p:sp>
      <p:cxnSp>
        <p:nvCxnSpPr>
          <p:cNvPr id="21" name="Прямая соединительная линия 20"/>
          <p:cNvCxnSpPr/>
          <p:nvPr userDrawn="1">
            <p:custDataLst>
              <p:tags r:id="rId10"/>
            </p:custDataLst>
          </p:nvPr>
        </p:nvCxnSpPr>
        <p:spPr>
          <a:xfrm flipH="1">
            <a:off x="251520" y="1692512"/>
            <a:ext cx="160" cy="4608000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cxnSp>
        <p:nvCxnSpPr>
          <p:cNvPr id="22" name="Прямая соединительная линия 21"/>
          <p:cNvCxnSpPr/>
          <p:nvPr userDrawn="1">
            <p:custDataLst>
              <p:tags r:id="rId11"/>
            </p:custDataLst>
          </p:nvPr>
        </p:nvCxnSpPr>
        <p:spPr>
          <a:xfrm flipH="1">
            <a:off x="251524" y="6300512"/>
            <a:ext cx="2880320" cy="0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cxnSp>
        <p:nvCxnSpPr>
          <p:cNvPr id="23" name="Прямая соединительная линия 22"/>
          <p:cNvCxnSpPr/>
          <p:nvPr userDrawn="1">
            <p:custDataLst>
              <p:tags r:id="rId12"/>
            </p:custDataLst>
          </p:nvPr>
        </p:nvCxnSpPr>
        <p:spPr>
          <a:xfrm flipH="1">
            <a:off x="251680" y="1692512"/>
            <a:ext cx="2880320" cy="0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cxnSp>
        <p:nvCxnSpPr>
          <p:cNvPr id="24" name="Прямая соединительная линия 23"/>
          <p:cNvCxnSpPr/>
          <p:nvPr userDrawn="1">
            <p:custDataLst>
              <p:tags r:id="rId13"/>
            </p:custDataLst>
          </p:nvPr>
        </p:nvCxnSpPr>
        <p:spPr>
          <a:xfrm>
            <a:off x="3131844" y="1340366"/>
            <a:ext cx="216160" cy="2471212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cxnSp>
        <p:nvCxnSpPr>
          <p:cNvPr id="25" name="Прямая соединительная линия 24"/>
          <p:cNvCxnSpPr/>
          <p:nvPr userDrawn="1">
            <p:custDataLst>
              <p:tags r:id="rId14"/>
            </p:custDataLst>
          </p:nvPr>
        </p:nvCxnSpPr>
        <p:spPr>
          <a:xfrm flipH="1">
            <a:off x="3131840" y="3787444"/>
            <a:ext cx="216000" cy="2521287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sp>
        <p:nvSpPr>
          <p:cNvPr id="20" name="Текст 16"/>
          <p:cNvSpPr>
            <a:spLocks noGrp="1"/>
          </p:cNvSpPr>
          <p:nvPr>
            <p:ph type="body" sz="quarter" idx="20" hasCustomPrompt="1"/>
            <p:custDataLst>
              <p:tags r:id="rId15"/>
            </p:custDataLst>
          </p:nvPr>
        </p:nvSpPr>
        <p:spPr>
          <a:xfrm>
            <a:off x="251520" y="1268413"/>
            <a:ext cx="2916000" cy="4320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dirty="0" smtClean="0">
                <a:solidFill>
                  <a:schemeClr val="bg1"/>
                </a:solidFill>
              </a:defRPr>
            </a:lvl1pPr>
          </a:lstStyle>
          <a:p>
            <a:pPr lvl="0" algn="ctr">
              <a:spcBef>
                <a:spcPts val="0"/>
              </a:spcBef>
            </a:pPr>
            <a:r>
              <a:rPr lang="ru-RU" dirty="0"/>
              <a:t>Выводы</a:t>
            </a:r>
          </a:p>
        </p:txBody>
      </p:sp>
    </p:spTree>
    <p:extLst>
      <p:ext uri="{BB962C8B-B14F-4D97-AF65-F5344CB8AC3E}">
        <p14:creationId xmlns:p14="http://schemas.microsoft.com/office/powerpoint/2010/main" val="23472876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54724" y="356630"/>
            <a:ext cx="56388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4" y="825954"/>
            <a:ext cx="41148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94" indent="0">
              <a:buNone/>
              <a:defRPr sz="1200"/>
            </a:lvl2pPr>
            <a:lvl3pPr marL="914188" indent="0">
              <a:buNone/>
              <a:defRPr sz="1000"/>
            </a:lvl3pPr>
            <a:lvl4pPr marL="1371282" indent="0">
              <a:buNone/>
              <a:defRPr sz="900"/>
            </a:lvl4pPr>
            <a:lvl5pPr marL="1828376" indent="0">
              <a:buNone/>
              <a:defRPr sz="900"/>
            </a:lvl5pPr>
            <a:lvl6pPr marL="2285472" indent="0">
              <a:buNone/>
              <a:defRPr sz="900"/>
            </a:lvl6pPr>
            <a:lvl7pPr marL="2742565" indent="0">
              <a:buNone/>
              <a:defRPr sz="900"/>
            </a:lvl7pPr>
            <a:lvl8pPr marL="3199658" indent="0">
              <a:buNone/>
              <a:defRPr sz="900"/>
            </a:lvl8pPr>
            <a:lvl9pPr marL="3656754" indent="0">
              <a:buNone/>
              <a:defRPr sz="9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sp>
        <p:nvSpPr>
          <p:cNvPr id="8" name="Flowchart: Off-page Connector 7"/>
          <p:cNvSpPr/>
          <p:nvPr userDrawn="1"/>
        </p:nvSpPr>
        <p:spPr>
          <a:xfrm rot="5400000">
            <a:off x="8750359" y="193412"/>
            <a:ext cx="384047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10" rIns="91419" bIns="45710" rtlCol="0" anchor="ctr"/>
          <a:lstStyle/>
          <a:p>
            <a:pPr algn="ctr" defTabSz="1031387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8" y="203013"/>
            <a:ext cx="381001" cy="366183"/>
          </a:xfrm>
          <a:prstGeom prst="rect">
            <a:avLst/>
          </a:prstGeom>
        </p:spPr>
        <p:txBody>
          <a:bodyPr lIns="91419" tIns="45710" rIns="91419" bIns="4571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387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387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83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'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4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4"/>
            <p:custDataLst>
              <p:tags r:id="rId5"/>
            </p:custDataLst>
          </p:nvPr>
        </p:nvSpPr>
        <p:spPr>
          <a:xfrm>
            <a:off x="250824" y="1692000"/>
            <a:ext cx="561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  <p:custDataLst>
              <p:tags r:id="rId6"/>
            </p:custDataLst>
          </p:nvPr>
        </p:nvSpPr>
        <p:spPr>
          <a:xfrm>
            <a:off x="6156000" y="1692000"/>
            <a:ext cx="273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6" hasCustomPrompt="1"/>
            <p:custDataLst>
              <p:tags r:id="rId7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2" hasCustomPrompt="1"/>
            <p:custDataLst>
              <p:tags r:id="rId8"/>
            </p:custDataLst>
          </p:nvPr>
        </p:nvSpPr>
        <p:spPr>
          <a:xfrm>
            <a:off x="250825" y="1260000"/>
            <a:ext cx="561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6156000" y="1260000"/>
            <a:ext cx="273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2271166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+2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98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28" name="Текст 12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250829" y="1692000"/>
            <a:ext cx="4176713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9" name="Текст 12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4716465" y="1692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" name="Текст 12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4716465" y="4356512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1" name="Текст 12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25" name="Текст 7"/>
          <p:cNvSpPr>
            <a:spLocks noGrp="1"/>
          </p:cNvSpPr>
          <p:nvPr>
            <p:ph type="body" sz="quarter" idx="12" hasCustomPrompt="1"/>
            <p:custDataLst>
              <p:tags r:id="rId9"/>
            </p:custDataLst>
          </p:nvPr>
        </p:nvSpPr>
        <p:spPr>
          <a:xfrm>
            <a:off x="25082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6" name="Текст 7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471717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7" name="Текст 7"/>
          <p:cNvSpPr>
            <a:spLocks noGrp="1"/>
          </p:cNvSpPr>
          <p:nvPr>
            <p:ph type="body" sz="quarter" idx="14" hasCustomPrompt="1"/>
            <p:custDataLst>
              <p:tags r:id="rId11"/>
            </p:custDataLst>
          </p:nvPr>
        </p:nvSpPr>
        <p:spPr>
          <a:xfrm>
            <a:off x="4717175" y="3924002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111808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+1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22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30" name="Текст 12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250829" y="1692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1" name="Текст 12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250829" y="4356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2" name="Текст 12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4716465" y="1692000"/>
            <a:ext cx="4176713" cy="4608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4" name="Текст 12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2" hasCustomPrompt="1"/>
            <p:custDataLst>
              <p:tags r:id="rId9"/>
            </p:custDataLst>
          </p:nvPr>
        </p:nvSpPr>
        <p:spPr>
          <a:xfrm>
            <a:off x="25082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9" name="Текст 7"/>
          <p:cNvSpPr>
            <a:spLocks noGrp="1"/>
          </p:cNvSpPr>
          <p:nvPr>
            <p:ph type="body" sz="quarter" idx="14" hasCustomPrompt="1"/>
            <p:custDataLst>
              <p:tags r:id="rId10"/>
            </p:custDataLst>
          </p:nvPr>
        </p:nvSpPr>
        <p:spPr>
          <a:xfrm>
            <a:off x="471717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8" name="Текст 7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250825" y="3924002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4262208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6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1" name="Текст 12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250825" y="1692000"/>
            <a:ext cx="273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3204000" y="1692000"/>
            <a:ext cx="273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6156000" y="1692000"/>
            <a:ext cx="273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2" hasCustomPrompt="1"/>
            <p:custDataLst>
              <p:tags r:id="rId9"/>
            </p:custDataLst>
          </p:nvPr>
        </p:nvSpPr>
        <p:spPr>
          <a:xfrm>
            <a:off x="250825" y="1260000"/>
            <a:ext cx="273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3204000" y="1260000"/>
            <a:ext cx="273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 hasCustomPrompt="1"/>
            <p:custDataLst>
              <p:tags r:id="rId11"/>
            </p:custDataLst>
          </p:nvPr>
        </p:nvSpPr>
        <p:spPr>
          <a:xfrm>
            <a:off x="6156000" y="1260000"/>
            <a:ext cx="273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33386470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Объект 1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0" name="think-cell Slide" r:id="rId15" imgW="360" imgH="360" progId="">
                  <p:embed/>
                </p:oleObj>
              </mc:Choice>
              <mc:Fallback>
                <p:oleObj name="think-cell Slide" r:id="rId1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6"/>
            <p:custDataLst>
              <p:tags r:id="rId5"/>
            </p:custDataLst>
          </p:nvPr>
        </p:nvSpPr>
        <p:spPr>
          <a:xfrm>
            <a:off x="250829" y="1692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7"/>
            <p:custDataLst>
              <p:tags r:id="rId6"/>
            </p:custDataLst>
          </p:nvPr>
        </p:nvSpPr>
        <p:spPr>
          <a:xfrm>
            <a:off x="250829" y="4356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8"/>
            <p:custDataLst>
              <p:tags r:id="rId7"/>
            </p:custDataLst>
          </p:nvPr>
        </p:nvSpPr>
        <p:spPr>
          <a:xfrm>
            <a:off x="4716465" y="1692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5" name="Текст 12"/>
          <p:cNvSpPr>
            <a:spLocks noGrp="1"/>
          </p:cNvSpPr>
          <p:nvPr>
            <p:ph type="body" sz="quarter" idx="19"/>
            <p:custDataLst>
              <p:tags r:id="rId8"/>
            </p:custDataLst>
          </p:nvPr>
        </p:nvSpPr>
        <p:spPr>
          <a:xfrm>
            <a:off x="4716465" y="4356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2" hasCustomPrompt="1"/>
            <p:custDataLst>
              <p:tags r:id="rId9"/>
            </p:custDataLst>
          </p:nvPr>
        </p:nvSpPr>
        <p:spPr>
          <a:xfrm>
            <a:off x="25082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250825" y="3924002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 hasCustomPrompt="1"/>
            <p:custDataLst>
              <p:tags r:id="rId11"/>
            </p:custDataLst>
          </p:nvPr>
        </p:nvSpPr>
        <p:spPr>
          <a:xfrm>
            <a:off x="471717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1" name="Текст 7"/>
          <p:cNvSpPr>
            <a:spLocks noGrp="1"/>
          </p:cNvSpPr>
          <p:nvPr>
            <p:ph type="body" sz="quarter" idx="15" hasCustomPrompt="1"/>
            <p:custDataLst>
              <p:tags r:id="rId12"/>
            </p:custDataLst>
          </p:nvPr>
        </p:nvSpPr>
        <p:spPr>
          <a:xfrm>
            <a:off x="4717175" y="3924002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20" hasCustomPrompt="1"/>
            <p:custDataLst>
              <p:tags r:id="rId13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30473959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вертикальных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94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1" name="Текст 12"/>
          <p:cNvSpPr>
            <a:spLocks noGrp="1"/>
          </p:cNvSpPr>
          <p:nvPr>
            <p:ph type="body" sz="quarter" idx="15"/>
          </p:nvPr>
        </p:nvSpPr>
        <p:spPr>
          <a:xfrm>
            <a:off x="250825" y="1692000"/>
            <a:ext cx="2052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6"/>
          </p:nvPr>
        </p:nvSpPr>
        <p:spPr>
          <a:xfrm>
            <a:off x="2446050" y="1692000"/>
            <a:ext cx="2052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260000"/>
            <a:ext cx="2052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2446050" y="1260000"/>
            <a:ext cx="2052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9"/>
            <p:custDataLst>
              <p:tags r:id="rId6"/>
            </p:custDataLst>
          </p:nvPr>
        </p:nvSpPr>
        <p:spPr>
          <a:xfrm>
            <a:off x="4641275" y="1692000"/>
            <a:ext cx="2052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6836500" y="1692000"/>
            <a:ext cx="2052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8" name="Текст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4641275" y="1260000"/>
            <a:ext cx="2052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9" name="Текст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6836500" y="1260000"/>
            <a:ext cx="2052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31587848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Этап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368000"/>
            <a:ext cx="2736000" cy="648000"/>
          </a:xfrm>
          <a:prstGeom prst="homePlate">
            <a:avLst>
              <a:gd name="adj" fmla="val 20514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algn="ctr">
              <a:spcBef>
                <a:spcPts val="0"/>
              </a:spcBef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Тезис блока</a:t>
            </a:r>
          </a:p>
        </p:txBody>
      </p:sp>
      <p:sp>
        <p:nvSpPr>
          <p:cNvPr id="15" name="Текст 13"/>
          <p:cNvSpPr>
            <a:spLocks noGrp="1"/>
          </p:cNvSpPr>
          <p:nvPr>
            <p:ph type="body" sz="quarter" idx="14" hasCustomPrompt="1"/>
          </p:nvPr>
        </p:nvSpPr>
        <p:spPr>
          <a:xfrm>
            <a:off x="3258588" y="1368000"/>
            <a:ext cx="2736000" cy="648000"/>
          </a:xfrm>
          <a:prstGeom prst="homePlate">
            <a:avLst>
              <a:gd name="adj" fmla="val 20514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algn="ctr">
              <a:spcBef>
                <a:spcPts val="0"/>
              </a:spcBef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Тезис блока</a:t>
            </a:r>
          </a:p>
        </p:txBody>
      </p:sp>
      <p:sp>
        <p:nvSpPr>
          <p:cNvPr id="16" name="Текст 13"/>
          <p:cNvSpPr>
            <a:spLocks noGrp="1"/>
          </p:cNvSpPr>
          <p:nvPr>
            <p:ph type="body" sz="quarter" idx="15" hasCustomPrompt="1"/>
          </p:nvPr>
        </p:nvSpPr>
        <p:spPr>
          <a:xfrm>
            <a:off x="6157175" y="1368000"/>
            <a:ext cx="2736000" cy="648000"/>
          </a:xfrm>
          <a:prstGeom prst="homePlate">
            <a:avLst>
              <a:gd name="adj" fmla="val 20514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algn="ctr">
              <a:spcBef>
                <a:spcPts val="0"/>
              </a:spcBef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Тезис блока</a:t>
            </a:r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18"/>
            <p:custDataLst>
              <p:tags r:id="rId1"/>
            </p:custDataLst>
          </p:nvPr>
        </p:nvSpPr>
        <p:spPr>
          <a:xfrm>
            <a:off x="360000" y="2124000"/>
            <a:ext cx="2736000" cy="3240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8" name="Текст 12"/>
          <p:cNvSpPr>
            <a:spLocks noGrp="1"/>
          </p:cNvSpPr>
          <p:nvPr>
            <p:ph type="body" sz="quarter" idx="19"/>
            <p:custDataLst>
              <p:tags r:id="rId2"/>
            </p:custDataLst>
          </p:nvPr>
        </p:nvSpPr>
        <p:spPr>
          <a:xfrm>
            <a:off x="3258588" y="2124000"/>
            <a:ext cx="2736000" cy="3240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9" name="Текст 12"/>
          <p:cNvSpPr>
            <a:spLocks noGrp="1"/>
          </p:cNvSpPr>
          <p:nvPr>
            <p:ph type="body" sz="quarter" idx="20"/>
            <p:custDataLst>
              <p:tags r:id="rId3"/>
            </p:custDataLst>
          </p:nvPr>
        </p:nvSpPr>
        <p:spPr>
          <a:xfrm>
            <a:off x="6157175" y="2124000"/>
            <a:ext cx="2736000" cy="3240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0" name="Текст 12"/>
          <p:cNvSpPr>
            <a:spLocks noGrp="1"/>
          </p:cNvSpPr>
          <p:nvPr>
            <p:ph type="body" sz="quarter" idx="21"/>
            <p:custDataLst>
              <p:tags r:id="rId4"/>
            </p:custDataLst>
          </p:nvPr>
        </p:nvSpPr>
        <p:spPr>
          <a:xfrm>
            <a:off x="360000" y="5472000"/>
            <a:ext cx="2736000" cy="828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12"/>
          <p:cNvSpPr>
            <a:spLocks noGrp="1"/>
          </p:cNvSpPr>
          <p:nvPr>
            <p:ph type="body" sz="quarter" idx="22"/>
            <p:custDataLst>
              <p:tags r:id="rId5"/>
            </p:custDataLst>
          </p:nvPr>
        </p:nvSpPr>
        <p:spPr>
          <a:xfrm>
            <a:off x="3258588" y="5472000"/>
            <a:ext cx="2736000" cy="828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12"/>
          <p:cNvSpPr>
            <a:spLocks noGrp="1"/>
          </p:cNvSpPr>
          <p:nvPr>
            <p:ph type="body" sz="quarter" idx="23"/>
            <p:custDataLst>
              <p:tags r:id="rId6"/>
            </p:custDataLst>
          </p:nvPr>
        </p:nvSpPr>
        <p:spPr>
          <a:xfrm>
            <a:off x="6157175" y="5472000"/>
            <a:ext cx="2736000" cy="828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12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10612467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Конта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5" name="Текст 6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7" name="Text Box 17"/>
          <p:cNvSpPr txBox="1">
            <a:spLocks noChangeArrowheads="1"/>
          </p:cNvSpPr>
          <p:nvPr userDrawn="1"/>
        </p:nvSpPr>
        <p:spPr bwMode="auto">
          <a:xfrm>
            <a:off x="5472000" y="1259999"/>
            <a:ext cx="3420000" cy="12311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1588"/>
            <a:r>
              <a:rPr lang="ru-RU" sz="1600" dirty="0">
                <a:solidFill>
                  <a:srgbClr val="5F6062"/>
                </a:solidFill>
                <a:cs typeface="Arial" charset="0"/>
              </a:rPr>
              <a:t>111954, Москва, </a:t>
            </a:r>
          </a:p>
          <a:p>
            <a:pPr marL="1588"/>
            <a:r>
              <a:rPr lang="ru-RU" sz="1600" dirty="0">
                <a:solidFill>
                  <a:srgbClr val="5F6062"/>
                </a:solidFill>
                <a:cs typeface="Arial" charset="0"/>
              </a:rPr>
              <a:t>Космодамианская наб., д. 52, стр. </a:t>
            </a:r>
            <a:r>
              <a:rPr lang="en-US" sz="1600" dirty="0">
                <a:solidFill>
                  <a:srgbClr val="5F6062"/>
                </a:solidFill>
                <a:cs typeface="Arial" charset="0"/>
              </a:rPr>
              <a:t>2</a:t>
            </a:r>
            <a:endParaRPr lang="ru-RU" sz="1600" dirty="0">
              <a:solidFill>
                <a:srgbClr val="5F6062"/>
              </a:solidFill>
              <a:cs typeface="Arial" charset="0"/>
            </a:endParaRPr>
          </a:p>
          <a:p>
            <a:pPr marL="1588"/>
            <a:r>
              <a:rPr lang="ru-RU" sz="1600" dirty="0">
                <a:solidFill>
                  <a:srgbClr val="5F6062"/>
                </a:solidFill>
                <a:cs typeface="Arial" charset="0"/>
              </a:rPr>
              <a:t>Тел.: +7 (495) 730-77</a:t>
            </a:r>
            <a:r>
              <a:rPr lang="en-US" sz="1600" dirty="0">
                <a:solidFill>
                  <a:srgbClr val="5F6062"/>
                </a:solidFill>
                <a:cs typeface="Arial" charset="0"/>
              </a:rPr>
              <a:t>-</a:t>
            </a:r>
            <a:r>
              <a:rPr lang="ru-RU" sz="1600" dirty="0">
                <a:solidFill>
                  <a:srgbClr val="5F6062"/>
                </a:solidFill>
                <a:cs typeface="Arial" charset="0"/>
              </a:rPr>
              <a:t>47</a:t>
            </a:r>
            <a:br>
              <a:rPr lang="ru-RU" sz="1600" dirty="0">
                <a:solidFill>
                  <a:srgbClr val="5F6062"/>
                </a:solidFill>
                <a:cs typeface="Arial" charset="0"/>
              </a:rPr>
            </a:br>
            <a:r>
              <a:rPr lang="ru-RU" sz="1600" dirty="0">
                <a:solidFill>
                  <a:srgbClr val="5F6062"/>
                </a:solidFill>
                <a:cs typeface="Arial" charset="0"/>
              </a:rPr>
              <a:t>Факс: +7 (495) 644-38-27</a:t>
            </a:r>
          </a:p>
          <a:p>
            <a:pPr marL="1588">
              <a:defRPr/>
            </a:pPr>
            <a:r>
              <a:rPr lang="en-US" sz="1600" b="1" dirty="0">
                <a:solidFill>
                  <a:srgbClr val="7A1600"/>
                </a:solidFill>
                <a:cs typeface="Arial" charset="0"/>
              </a:rPr>
              <a:t>www.strategy.ru</a:t>
            </a:r>
            <a:endParaRPr lang="ru-RU" sz="1600" b="1" dirty="0">
              <a:solidFill>
                <a:srgbClr val="7A1600"/>
              </a:solidFill>
              <a:cs typeface="Arial" charset="0"/>
            </a:endParaRP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3"/>
          </p:nvPr>
        </p:nvSpPr>
        <p:spPr>
          <a:xfrm>
            <a:off x="5472000" y="2700000"/>
            <a:ext cx="3420000" cy="2160000"/>
          </a:xfrm>
        </p:spPr>
        <p:txBody>
          <a:bodyPr lIns="0" tIns="0" rIns="0" bIns="0"/>
          <a:lstStyle>
            <a:lvl1pPr>
              <a:spcBef>
                <a:spcPts val="0"/>
              </a:spcBef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12"/>
          <p:cNvSpPr>
            <a:spLocks noGrp="1"/>
          </p:cNvSpPr>
          <p:nvPr>
            <p:ph type="body" sz="quarter" idx="24" hasCustomPrompt="1"/>
            <p:custDataLst>
              <p:tags r:id="rId2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9" y="1268418"/>
            <a:ext cx="4825231" cy="3619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6015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2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4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6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8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11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13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15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1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88BF-B994-4231-B357-A73C27E9F7A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4743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88BF-B994-4231-B357-A73C27E9F7A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58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7652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22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044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067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60896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20112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4134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8156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21793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88BF-B994-4231-B357-A73C27E9F7A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6968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88BF-B994-4231-B357-A73C27E9F7A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0305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2242" indent="0">
              <a:buNone/>
              <a:defRPr sz="1800" b="1"/>
            </a:lvl2pPr>
            <a:lvl3pPr marL="804483" indent="0">
              <a:buNone/>
              <a:defRPr sz="1600" b="1"/>
            </a:lvl3pPr>
            <a:lvl4pPr marL="1206725" indent="0">
              <a:buNone/>
              <a:defRPr sz="1400" b="1"/>
            </a:lvl4pPr>
            <a:lvl5pPr marL="1608967" indent="0">
              <a:buNone/>
              <a:defRPr sz="1400" b="1"/>
            </a:lvl5pPr>
            <a:lvl6pPr marL="2011208" indent="0">
              <a:buNone/>
              <a:defRPr sz="1400" b="1"/>
            </a:lvl6pPr>
            <a:lvl7pPr marL="2413450" indent="0">
              <a:buNone/>
              <a:defRPr sz="1400" b="1"/>
            </a:lvl7pPr>
            <a:lvl8pPr marL="2815691" indent="0">
              <a:buNone/>
              <a:defRPr sz="1400" b="1"/>
            </a:lvl8pPr>
            <a:lvl9pPr marL="3217933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2242" indent="0">
              <a:buNone/>
              <a:defRPr sz="1800" b="1"/>
            </a:lvl2pPr>
            <a:lvl3pPr marL="804483" indent="0">
              <a:buNone/>
              <a:defRPr sz="1600" b="1"/>
            </a:lvl3pPr>
            <a:lvl4pPr marL="1206725" indent="0">
              <a:buNone/>
              <a:defRPr sz="1400" b="1"/>
            </a:lvl4pPr>
            <a:lvl5pPr marL="1608967" indent="0">
              <a:buNone/>
              <a:defRPr sz="1400" b="1"/>
            </a:lvl5pPr>
            <a:lvl6pPr marL="2011208" indent="0">
              <a:buNone/>
              <a:defRPr sz="1400" b="1"/>
            </a:lvl6pPr>
            <a:lvl7pPr marL="2413450" indent="0">
              <a:buNone/>
              <a:defRPr sz="1400" b="1"/>
            </a:lvl7pPr>
            <a:lvl8pPr marL="2815691" indent="0">
              <a:buNone/>
              <a:defRPr sz="1400" b="1"/>
            </a:lvl8pPr>
            <a:lvl9pPr marL="3217933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88BF-B994-4231-B357-A73C27E9F7A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6758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88BF-B994-4231-B357-A73C27E9F7A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951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88BF-B994-4231-B357-A73C27E9F7A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3174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200"/>
            </a:lvl1pPr>
            <a:lvl2pPr marL="402242" indent="0">
              <a:buNone/>
              <a:defRPr sz="1100"/>
            </a:lvl2pPr>
            <a:lvl3pPr marL="804483" indent="0">
              <a:buNone/>
              <a:defRPr sz="900"/>
            </a:lvl3pPr>
            <a:lvl4pPr marL="1206725" indent="0">
              <a:buNone/>
              <a:defRPr sz="800"/>
            </a:lvl4pPr>
            <a:lvl5pPr marL="1608967" indent="0">
              <a:buNone/>
              <a:defRPr sz="800"/>
            </a:lvl5pPr>
            <a:lvl6pPr marL="2011208" indent="0">
              <a:buNone/>
              <a:defRPr sz="800"/>
            </a:lvl6pPr>
            <a:lvl7pPr marL="2413450" indent="0">
              <a:buNone/>
              <a:defRPr sz="800"/>
            </a:lvl7pPr>
            <a:lvl8pPr marL="2815691" indent="0">
              <a:buNone/>
              <a:defRPr sz="800"/>
            </a:lvl8pPr>
            <a:lvl9pPr marL="3217933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88BF-B994-4231-B357-A73C27E9F7A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0602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800"/>
            </a:lvl1pPr>
            <a:lvl2pPr marL="402242" indent="0">
              <a:buNone/>
              <a:defRPr sz="2500"/>
            </a:lvl2pPr>
            <a:lvl3pPr marL="804483" indent="0">
              <a:buNone/>
              <a:defRPr sz="2100"/>
            </a:lvl3pPr>
            <a:lvl4pPr marL="1206725" indent="0">
              <a:buNone/>
              <a:defRPr sz="1800"/>
            </a:lvl4pPr>
            <a:lvl5pPr marL="1608967" indent="0">
              <a:buNone/>
              <a:defRPr sz="1800"/>
            </a:lvl5pPr>
            <a:lvl6pPr marL="2011208" indent="0">
              <a:buNone/>
              <a:defRPr sz="1800"/>
            </a:lvl6pPr>
            <a:lvl7pPr marL="2413450" indent="0">
              <a:buNone/>
              <a:defRPr sz="1800"/>
            </a:lvl7pPr>
            <a:lvl8pPr marL="2815691" indent="0">
              <a:buNone/>
              <a:defRPr sz="1800"/>
            </a:lvl8pPr>
            <a:lvl9pPr marL="3217933" indent="0">
              <a:buNone/>
              <a:defRPr sz="1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00"/>
            </a:lvl1pPr>
            <a:lvl2pPr marL="402242" indent="0">
              <a:buNone/>
              <a:defRPr sz="1100"/>
            </a:lvl2pPr>
            <a:lvl3pPr marL="804483" indent="0">
              <a:buNone/>
              <a:defRPr sz="900"/>
            </a:lvl3pPr>
            <a:lvl4pPr marL="1206725" indent="0">
              <a:buNone/>
              <a:defRPr sz="800"/>
            </a:lvl4pPr>
            <a:lvl5pPr marL="1608967" indent="0">
              <a:buNone/>
              <a:defRPr sz="800"/>
            </a:lvl5pPr>
            <a:lvl6pPr marL="2011208" indent="0">
              <a:buNone/>
              <a:defRPr sz="800"/>
            </a:lvl6pPr>
            <a:lvl7pPr marL="2413450" indent="0">
              <a:buNone/>
              <a:defRPr sz="800"/>
            </a:lvl7pPr>
            <a:lvl8pPr marL="2815691" indent="0">
              <a:buNone/>
              <a:defRPr sz="800"/>
            </a:lvl8pPr>
            <a:lvl9pPr marL="3217933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88BF-B994-4231-B357-A73C27E9F7A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431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88BF-B994-4231-B357-A73C27E9F7A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8619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88BF-B994-4231-B357-A73C27E9F7A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97298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5"/>
          <p:cNvSpPr>
            <a:spLocks noChangeShapeType="1"/>
          </p:cNvSpPr>
          <p:nvPr/>
        </p:nvSpPr>
        <p:spPr bwMode="auto">
          <a:xfrm>
            <a:off x="1" y="6597650"/>
            <a:ext cx="6011863" cy="0"/>
          </a:xfrm>
          <a:prstGeom prst="line">
            <a:avLst/>
          </a:prstGeom>
          <a:noFill/>
          <a:ln w="63500">
            <a:solidFill>
              <a:srgbClr val="0070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0222" tIns="37376" rIns="40222" bIns="37376"/>
          <a:lstStyle/>
          <a:p>
            <a:pPr defTabSz="747522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5" name="Shape 46"/>
          <p:cNvSpPr>
            <a:spLocks noChangeArrowheads="1"/>
          </p:cNvSpPr>
          <p:nvPr/>
        </p:nvSpPr>
        <p:spPr bwMode="auto">
          <a:xfrm>
            <a:off x="2051050" y="6597651"/>
            <a:ext cx="5976938" cy="244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0222" tIns="37376" rIns="40222" bIns="37376">
            <a:spAutoFit/>
          </a:bodyPr>
          <a:lstStyle/>
          <a:p>
            <a:pPr algn="ctr" defTabSz="747522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100">
                <a:solidFill>
                  <a:srgbClr val="898989"/>
                </a:solidFill>
                <a:latin typeface="Arial" charset="0"/>
                <a:sym typeface="Arial" charset="0"/>
              </a:rPr>
              <a:t>Правительство Самарской области</a:t>
            </a:r>
          </a:p>
        </p:txBody>
      </p:sp>
      <p:sp>
        <p:nvSpPr>
          <p:cNvPr id="6" name="Shape 47"/>
          <p:cNvSpPr>
            <a:spLocks noChangeShapeType="1"/>
          </p:cNvSpPr>
          <p:nvPr/>
        </p:nvSpPr>
        <p:spPr bwMode="auto">
          <a:xfrm>
            <a:off x="6011864" y="6597650"/>
            <a:ext cx="313213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0222" tIns="37376" rIns="40222" bIns="37376"/>
          <a:lstStyle/>
          <a:p>
            <a:pPr defTabSz="747522" fontAlgn="base">
              <a:spcBef>
                <a:spcPct val="0"/>
              </a:spcBef>
              <a:spcAft>
                <a:spcPct val="0"/>
              </a:spcAft>
            </a:pPr>
            <a:endParaRPr lang="ru-RU" sz="1600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7" name="Shape 48"/>
          <p:cNvSpPr>
            <a:spLocks noChangeArrowheads="1"/>
          </p:cNvSpPr>
          <p:nvPr/>
        </p:nvSpPr>
        <p:spPr bwMode="auto">
          <a:xfrm>
            <a:off x="0" y="-26987"/>
            <a:ext cx="9144000" cy="763588"/>
          </a:xfrm>
          <a:prstGeom prst="rect">
            <a:avLst/>
          </a:prstGeom>
          <a:solidFill>
            <a:srgbClr val="0070C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0222" tIns="37376" rIns="40222" bIns="37376" anchor="ctr"/>
          <a:lstStyle>
            <a:lvl1pPr indent="449263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defTabSz="747522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3900">
              <a:solidFill>
                <a:srgbClr val="FFFFFF"/>
              </a:solidFill>
            </a:endParaRPr>
          </a:p>
        </p:txBody>
      </p:sp>
      <p:pic>
        <p:nvPicPr>
          <p:cNvPr id="8" name="image1.tif" descr="самара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1" y="44451"/>
            <a:ext cx="576263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2" name="Shape 52"/>
          <p:cNvSpPr>
            <a:spLocks noGrp="1"/>
          </p:cNvSpPr>
          <p:nvPr>
            <p:ph type="title"/>
          </p:nvPr>
        </p:nvSpPr>
        <p:spPr>
          <a:xfrm>
            <a:off x="1187625" y="-27383"/>
            <a:ext cx="7270577" cy="737321"/>
          </a:xfrm>
          <a:prstGeom prst="rect">
            <a:avLst/>
          </a:prstGeom>
          <a:noFill/>
        </p:spPr>
        <p:txBody>
          <a:bodyPr/>
          <a:lstStyle>
            <a:lvl1pPr indent="0">
              <a:defRPr sz="1800" b="1"/>
            </a:lvl1pPr>
          </a:lstStyle>
          <a:p>
            <a:r>
              <a:t>Текст заголовка</a:t>
            </a:r>
          </a:p>
        </p:txBody>
      </p:sp>
      <p:sp>
        <p:nvSpPr>
          <p:cNvPr id="9" name="Shape 5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0326E-BC82-442E-9EDA-F587EB724902}" type="slidenum">
              <a:rPr lang="ru-RU" alt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12197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6731807"/>
            <a:ext cx="9144000" cy="126199"/>
            <a:chOff x="0" y="2573904"/>
            <a:chExt cx="8767278" cy="44695"/>
          </a:xfrm>
        </p:grpSpPr>
        <p:grpSp>
          <p:nvGrpSpPr>
            <p:cNvPr id="9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54724" y="356630"/>
            <a:ext cx="56388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4" y="825954"/>
            <a:ext cx="41148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94" indent="0">
              <a:buNone/>
              <a:defRPr sz="1200"/>
            </a:lvl2pPr>
            <a:lvl3pPr marL="914188" indent="0">
              <a:buNone/>
              <a:defRPr sz="1000"/>
            </a:lvl3pPr>
            <a:lvl4pPr marL="1371282" indent="0">
              <a:buNone/>
              <a:defRPr sz="900"/>
            </a:lvl4pPr>
            <a:lvl5pPr marL="1828376" indent="0">
              <a:buNone/>
              <a:defRPr sz="900"/>
            </a:lvl5pPr>
            <a:lvl6pPr marL="2285472" indent="0">
              <a:buNone/>
              <a:defRPr sz="900"/>
            </a:lvl6pPr>
            <a:lvl7pPr marL="2742565" indent="0">
              <a:buNone/>
              <a:defRPr sz="900"/>
            </a:lvl7pPr>
            <a:lvl8pPr marL="3199658" indent="0">
              <a:buNone/>
              <a:defRPr sz="900"/>
            </a:lvl8pPr>
            <a:lvl9pPr marL="3656754" indent="0">
              <a:buNone/>
              <a:defRPr sz="9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241893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7002344" y="6381751"/>
            <a:ext cx="2133601" cy="287087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fld id="{86CB4B4D-7CA3-9044-876B-883B54F8677D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image2.gif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48420" y="6208643"/>
            <a:ext cx="664965" cy="63330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/>
          <p:nvPr/>
        </p:nvSpPr>
        <p:spPr>
          <a:xfrm>
            <a:off x="1919785" y="6504974"/>
            <a:ext cx="5287783" cy="244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0222" tIns="37376" rIns="40222" bIns="37376">
            <a:spAutoFit/>
          </a:bodyPr>
          <a:lstStyle/>
          <a:p>
            <a:pPr defTabSz="747522">
              <a:defRPr sz="1800">
                <a:solidFill>
                  <a:srgbClr val="000000"/>
                </a:solidFill>
              </a:defRPr>
            </a:pPr>
            <a:r>
              <a:rPr sz="1100">
                <a:solidFill>
                  <a:srgbClr val="000066"/>
                </a:solidFill>
              </a:rPr>
              <a:t>Министерство социально-демографической и семейной политики Самарской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660913360"/>
      </p:ext>
    </p:extLst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6"/>
          <p:cNvSpPr>
            <a:spLocks noChangeShapeType="1"/>
          </p:cNvSpPr>
          <p:nvPr/>
        </p:nvSpPr>
        <p:spPr bwMode="auto">
          <a:xfrm>
            <a:off x="0" y="6597650"/>
            <a:ext cx="6011863" cy="0"/>
          </a:xfrm>
          <a:prstGeom prst="line">
            <a:avLst/>
          </a:prstGeom>
          <a:noFill/>
          <a:ln w="63500">
            <a:solidFill>
              <a:srgbClr val="0070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5" name="Shape 17"/>
          <p:cNvSpPr>
            <a:spLocks noChangeArrowheads="1"/>
          </p:cNvSpPr>
          <p:nvPr/>
        </p:nvSpPr>
        <p:spPr bwMode="auto">
          <a:xfrm>
            <a:off x="2051050" y="6597650"/>
            <a:ext cx="59769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/>
          <a:p>
            <a:pPr algn="ctr" defTabSz="91440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srgbClr val="898989"/>
                </a:solidFill>
                <a:latin typeface="Arial" charset="0"/>
                <a:sym typeface="Arial" charset="0"/>
              </a:rPr>
              <a:t>Правительство Самарской области</a:t>
            </a:r>
          </a:p>
        </p:txBody>
      </p:sp>
      <p:sp>
        <p:nvSpPr>
          <p:cNvPr id="6" name="Shape 18"/>
          <p:cNvSpPr>
            <a:spLocks noChangeShapeType="1"/>
          </p:cNvSpPr>
          <p:nvPr/>
        </p:nvSpPr>
        <p:spPr bwMode="auto">
          <a:xfrm>
            <a:off x="6011863" y="6597650"/>
            <a:ext cx="313213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pic>
        <p:nvPicPr>
          <p:cNvPr id="7" name="image1.tif" descr="самара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576263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8" name="Shape 22"/>
          <p:cNvSpPr>
            <a:spLocks noChangeShapeType="1"/>
          </p:cNvSpPr>
          <p:nvPr/>
        </p:nvSpPr>
        <p:spPr bwMode="auto">
          <a:xfrm>
            <a:off x="684213" y="3284538"/>
            <a:ext cx="845978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9" name="Shape 23"/>
          <p:cNvSpPr>
            <a:spLocks noChangeArrowheads="1"/>
          </p:cNvSpPr>
          <p:nvPr/>
        </p:nvSpPr>
        <p:spPr bwMode="auto">
          <a:xfrm>
            <a:off x="2124075" y="6669088"/>
            <a:ext cx="5616575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1pPr>
            <a:lvl2pPr marL="742950" indent="-28575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2pPr>
            <a:lvl3pPr marL="11430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3pPr>
            <a:lvl4pPr marL="16002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4pPr>
            <a:lvl5pPr marL="2057400" indent="-228600" hangingPunct="0"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5pPr>
            <a:lvl6pPr marL="25146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6pPr>
            <a:lvl7pPr marL="29718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7pPr>
            <a:lvl8pPr marL="34290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8pPr>
            <a:lvl9pPr marL="3886200" indent="-22860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charset="0"/>
                <a:cs typeface="Arial" charset="0"/>
                <a:sym typeface="Arial" charset="0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FFFFFF"/>
              </a:solidFill>
            </a:endParaRPr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685800" y="1628799"/>
            <a:ext cx="8458200" cy="1470026"/>
          </a:xfrm>
          <a:prstGeom prst="rect">
            <a:avLst/>
          </a:prstGeom>
        </p:spPr>
        <p:txBody>
          <a:bodyPr/>
          <a:lstStyle>
            <a:lvl1pPr indent="0">
              <a:defRPr sz="2800" b="1"/>
            </a:lvl1pPr>
          </a:lstStyle>
          <a:p>
            <a:r>
              <a:t>ЗАГОЛОВОК ПРЕЗЕНТАЦИИ</a:t>
            </a:r>
          </a:p>
        </p:txBody>
      </p:sp>
      <p:sp>
        <p:nvSpPr>
          <p:cNvPr id="20" name="Shape 20"/>
          <p:cNvSpPr>
            <a:spLocks noGrp="1"/>
          </p:cNvSpPr>
          <p:nvPr>
            <p:ph type="body" sz="quarter" idx="1"/>
          </p:nvPr>
        </p:nvSpPr>
        <p:spPr>
          <a:xfrm>
            <a:off x="2555775" y="4077072"/>
            <a:ext cx="6400801" cy="720081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400"/>
              </a:spcBef>
              <a:buSzTx/>
              <a:buFontTx/>
              <a:buNone/>
              <a:defRPr sz="2000"/>
            </a:lvl1pPr>
          </a:lstStyle>
          <a:p>
            <a:r>
              <a:t>ПОДЗАГОЛОВОК ПРЕЗЕНТАЦИИ</a:t>
            </a:r>
          </a:p>
        </p:txBody>
      </p:sp>
      <p:sp>
        <p:nvSpPr>
          <p:cNvPr id="10" name="Shape 24"/>
          <p:cNvSpPr>
            <a:spLocks noGrp="1"/>
          </p:cNvSpPr>
          <p:nvPr>
            <p:ph type="sldNum" sz="quarter" idx="10"/>
          </p:nvPr>
        </p:nvSpPr>
        <p:spPr>
          <a:xfrm>
            <a:off x="6553200" y="6111875"/>
            <a:ext cx="24765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6EA05-8396-4613-BB8F-3DC2787CFA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9310658"/>
      </p:ext>
    </p:extLst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lIns="65306" tIns="32653" rIns="65306" bIns="32653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F332D-5771-4A96-8F52-4C83C98540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43736"/>
      </p:ext>
    </p:extLst>
  </p:cSld>
  <p:clrMapOvr>
    <a:masterClrMapping/>
  </p:clrMapOvr>
  <p:transition spd="slow">
    <p:wip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18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18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6016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18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18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7919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0" y="0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>
            <a:lvl1pPr indent="45000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>
              <a:solidFill>
                <a:srgbClr val="FFFFFF"/>
              </a:solidFill>
              <a:sym typeface="Arial"/>
            </a:endParaRPr>
          </a:p>
        </p:txBody>
      </p:sp>
      <p:pic>
        <p:nvPicPr>
          <p:cNvPr id="6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2400" y="6513863"/>
            <a:ext cx="514400" cy="365125"/>
          </a:xfrm>
          <a:prstGeom prst="rect">
            <a:avLst/>
          </a:prstGeom>
        </p:spPr>
        <p:txBody>
          <a:bodyPr anchor="b"/>
          <a:lstStyle/>
          <a:p>
            <a:fld id="{33D78B8A-58FF-4BB4-B6B6-A98D4AC5AC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3" y="981075"/>
            <a:ext cx="8424862" cy="5400675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700830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, текс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0" y="-27384"/>
            <a:ext cx="9144000" cy="764704"/>
          </a:xfrm>
          <a:prstGeom prst="rect">
            <a:avLst/>
          </a:prstGeom>
          <a:solidFill>
            <a:srgbClr val="0070C1"/>
          </a:solidFill>
        </p:spPr>
        <p:txBody>
          <a:bodyPr vert="horz" lIns="91440" tIns="45720" rIns="91440" bIns="45720" rtlCol="0" anchor="ctr">
            <a:normAutofit/>
          </a:bodyPr>
          <a:lstStyle>
            <a:lvl1pPr indent="450000"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800" dirty="0">
              <a:solidFill>
                <a:prstClr val="white"/>
              </a:solidFill>
              <a:sym typeface="Franklin Gothic Book"/>
            </a:endParaRPr>
          </a:p>
        </p:txBody>
      </p:sp>
      <p:pic>
        <p:nvPicPr>
          <p:cNvPr id="6" name="Picture 7" descr="самара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7" y="44624"/>
            <a:ext cx="576064" cy="62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Дата 1"/>
          <p:cNvSpPr>
            <a:spLocks noGrp="1"/>
          </p:cNvSpPr>
          <p:nvPr>
            <p:ph type="dt" sz="half" idx="10"/>
          </p:nvPr>
        </p:nvSpPr>
        <p:spPr>
          <a:xfrm>
            <a:off x="457204" y="6513915"/>
            <a:ext cx="1378496" cy="365125"/>
          </a:xfrm>
          <a:prstGeom prst="rect">
            <a:avLst/>
          </a:prstGeom>
        </p:spPr>
        <p:txBody>
          <a:bodyPr anchor="b"/>
          <a:lstStyle/>
          <a:p>
            <a:pPr defTabSz="914180"/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72400" y="6513915"/>
            <a:ext cx="514400" cy="365125"/>
          </a:xfrm>
          <a:prstGeom prst="rect">
            <a:avLst/>
          </a:prstGeom>
        </p:spPr>
        <p:txBody>
          <a:bodyPr anchor="b"/>
          <a:lstStyle/>
          <a:p>
            <a:fld id="{33D78B8A-58FF-4BB4-B6B6-A98D4AC5AC5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/>
          </p:nvPr>
        </p:nvSpPr>
        <p:spPr>
          <a:xfrm>
            <a:off x="468315" y="981076"/>
            <a:ext cx="8424862" cy="5400675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1187628" y="0"/>
            <a:ext cx="7270576" cy="73732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9377196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1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4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2663829" y="2160588"/>
            <a:ext cx="6480175" cy="2519362"/>
          </a:xfrm>
          <a:prstGeom prst="rect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>
            <p:custDataLst>
              <p:tags r:id="rId4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0000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3024000" y="2519999"/>
            <a:ext cx="5760000" cy="1080000"/>
          </a:xfrm>
          <a:prstGeom prst="rect">
            <a:avLst/>
          </a:prstGeom>
        </p:spPr>
        <p:txBody>
          <a:bodyPr/>
          <a:lstStyle>
            <a:lvl1pPr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Тема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  <p:custDataLst>
              <p:tags r:id="rId6"/>
            </p:custDataLst>
          </p:nvPr>
        </p:nvSpPr>
        <p:spPr>
          <a:xfrm>
            <a:off x="3024000" y="4104000"/>
            <a:ext cx="3600000" cy="216000"/>
          </a:xfrm>
        </p:spPr>
        <p:txBody>
          <a:bodyPr lIns="0" tIns="0" rIns="0" bIns="0" anchor="b" anchorCtr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Содержание презентации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7020000" y="4104000"/>
            <a:ext cx="1800000" cy="2160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1" hasCustomPrompt="1"/>
          </p:nvPr>
        </p:nvSpPr>
        <p:spPr>
          <a:xfrm>
            <a:off x="6984002" y="5400000"/>
            <a:ext cx="1800225" cy="215900"/>
          </a:xfrm>
        </p:spPr>
        <p:txBody>
          <a:bodyPr lIns="0" tIns="0" rIns="0" bIns="0" anchor="b" anchorCtr="0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Метка</a:t>
            </a:r>
          </a:p>
        </p:txBody>
      </p:sp>
      <p:grpSp>
        <p:nvGrpSpPr>
          <p:cNvPr id="5" name="Group 7"/>
          <p:cNvGrpSpPr>
            <a:grpSpLocks/>
          </p:cNvGrpSpPr>
          <p:nvPr userDrawn="1">
            <p:custDataLst>
              <p:tags r:id="rId8"/>
            </p:custDataLst>
          </p:nvPr>
        </p:nvGrpSpPr>
        <p:grpSpPr bwMode="auto">
          <a:xfrm>
            <a:off x="2" y="720006"/>
            <a:ext cx="1800225" cy="719137"/>
            <a:chOff x="201" y="819"/>
            <a:chExt cx="1094" cy="413"/>
          </a:xfrm>
        </p:grpSpPr>
        <p:sp>
          <p:nvSpPr>
            <p:cNvPr id="22" name="Freeform 8"/>
            <p:cNvSpPr>
              <a:spLocks noChangeAspect="1"/>
            </p:cNvSpPr>
            <p:nvPr userDrawn="1"/>
          </p:nvSpPr>
          <p:spPr bwMode="auto">
            <a:xfrm>
              <a:off x="201" y="819"/>
              <a:ext cx="1094" cy="207"/>
            </a:xfrm>
            <a:custGeom>
              <a:avLst/>
              <a:gdLst>
                <a:gd name="T0" fmla="*/ 1094 w 1094"/>
                <a:gd name="T1" fmla="*/ 207 h 207"/>
                <a:gd name="T2" fmla="*/ 999 w 1094"/>
                <a:gd name="T3" fmla="*/ 0 h 207"/>
                <a:gd name="T4" fmla="*/ 0 w 1094"/>
                <a:gd name="T5" fmla="*/ 0 h 207"/>
                <a:gd name="T6" fmla="*/ 0 w 1094"/>
                <a:gd name="T7" fmla="*/ 207 h 207"/>
                <a:gd name="T8" fmla="*/ 1094 w 1094"/>
                <a:gd name="T9" fmla="*/ 207 h 2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4" h="207">
                  <a:moveTo>
                    <a:pt x="1094" y="207"/>
                  </a:moveTo>
                  <a:lnTo>
                    <a:pt x="999" y="0"/>
                  </a:lnTo>
                  <a:lnTo>
                    <a:pt x="0" y="0"/>
                  </a:lnTo>
                  <a:lnTo>
                    <a:pt x="0" y="207"/>
                  </a:lnTo>
                  <a:lnTo>
                    <a:pt x="1094" y="207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3" name="Freeform 9"/>
            <p:cNvSpPr>
              <a:spLocks noChangeAspect="1"/>
            </p:cNvSpPr>
            <p:nvPr userDrawn="1"/>
          </p:nvSpPr>
          <p:spPr bwMode="auto">
            <a:xfrm>
              <a:off x="201" y="1026"/>
              <a:ext cx="1094" cy="206"/>
            </a:xfrm>
            <a:custGeom>
              <a:avLst/>
              <a:gdLst>
                <a:gd name="T0" fmla="*/ 1094 w 1094"/>
                <a:gd name="T1" fmla="*/ 0 h 206"/>
                <a:gd name="T2" fmla="*/ 999 w 1094"/>
                <a:gd name="T3" fmla="*/ 206 h 206"/>
                <a:gd name="T4" fmla="*/ 0 w 1094"/>
                <a:gd name="T5" fmla="*/ 206 h 206"/>
                <a:gd name="T6" fmla="*/ 0 w 1094"/>
                <a:gd name="T7" fmla="*/ 0 h 206"/>
                <a:gd name="T8" fmla="*/ 1094 w 1094"/>
                <a:gd name="T9" fmla="*/ 0 h 2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4" h="206">
                  <a:moveTo>
                    <a:pt x="1094" y="0"/>
                  </a:moveTo>
                  <a:lnTo>
                    <a:pt x="999" y="206"/>
                  </a:lnTo>
                  <a:lnTo>
                    <a:pt x="0" y="206"/>
                  </a:lnTo>
                  <a:lnTo>
                    <a:pt x="0" y="0"/>
                  </a:lnTo>
                  <a:lnTo>
                    <a:pt x="1094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4" name="Freeform 10"/>
            <p:cNvSpPr>
              <a:spLocks noChangeAspect="1"/>
            </p:cNvSpPr>
            <p:nvPr userDrawn="1"/>
          </p:nvSpPr>
          <p:spPr bwMode="auto">
            <a:xfrm>
              <a:off x="315" y="918"/>
              <a:ext cx="43" cy="57"/>
            </a:xfrm>
            <a:custGeom>
              <a:avLst/>
              <a:gdLst>
                <a:gd name="T0" fmla="*/ 63 w 91"/>
                <a:gd name="T1" fmla="*/ 28 h 121"/>
                <a:gd name="T2" fmla="*/ 50 w 91"/>
                <a:gd name="T3" fmla="*/ 26 h 121"/>
                <a:gd name="T4" fmla="*/ 34 w 91"/>
                <a:gd name="T5" fmla="*/ 37 h 121"/>
                <a:gd name="T6" fmla="*/ 44 w 91"/>
                <a:gd name="T7" fmla="*/ 46 h 121"/>
                <a:gd name="T8" fmla="*/ 59 w 91"/>
                <a:gd name="T9" fmla="*/ 48 h 121"/>
                <a:gd name="T10" fmla="*/ 91 w 91"/>
                <a:gd name="T11" fmla="*/ 83 h 121"/>
                <a:gd name="T12" fmla="*/ 43 w 91"/>
                <a:gd name="T13" fmla="*/ 121 h 121"/>
                <a:gd name="T14" fmla="*/ 16 w 91"/>
                <a:gd name="T15" fmla="*/ 116 h 121"/>
                <a:gd name="T16" fmla="*/ 0 w 91"/>
                <a:gd name="T17" fmla="*/ 105 h 121"/>
                <a:gd name="T18" fmla="*/ 19 w 91"/>
                <a:gd name="T19" fmla="*/ 86 h 121"/>
                <a:gd name="T20" fmla="*/ 27 w 91"/>
                <a:gd name="T21" fmla="*/ 91 h 121"/>
                <a:gd name="T22" fmla="*/ 45 w 91"/>
                <a:gd name="T23" fmla="*/ 95 h 121"/>
                <a:gd name="T24" fmla="*/ 62 w 91"/>
                <a:gd name="T25" fmla="*/ 84 h 121"/>
                <a:gd name="T26" fmla="*/ 52 w 91"/>
                <a:gd name="T27" fmla="*/ 74 h 121"/>
                <a:gd name="T28" fmla="*/ 38 w 91"/>
                <a:gd name="T29" fmla="*/ 72 h 121"/>
                <a:gd name="T30" fmla="*/ 6 w 91"/>
                <a:gd name="T31" fmla="*/ 38 h 121"/>
                <a:gd name="T32" fmla="*/ 51 w 91"/>
                <a:gd name="T33" fmla="*/ 0 h 121"/>
                <a:gd name="T34" fmla="*/ 74 w 91"/>
                <a:gd name="T35" fmla="*/ 5 h 121"/>
                <a:gd name="T36" fmla="*/ 89 w 91"/>
                <a:gd name="T37" fmla="*/ 14 h 121"/>
                <a:gd name="T38" fmla="*/ 71 w 91"/>
                <a:gd name="T39" fmla="*/ 33 h 121"/>
                <a:gd name="T40" fmla="*/ 63 w 91"/>
                <a:gd name="T41" fmla="*/ 28 h 12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1" h="121">
                  <a:moveTo>
                    <a:pt x="63" y="28"/>
                  </a:moveTo>
                  <a:cubicBezTo>
                    <a:pt x="60" y="26"/>
                    <a:pt x="56" y="26"/>
                    <a:pt x="50" y="26"/>
                  </a:cubicBezTo>
                  <a:cubicBezTo>
                    <a:pt x="40" y="26"/>
                    <a:pt x="34" y="30"/>
                    <a:pt x="34" y="37"/>
                  </a:cubicBezTo>
                  <a:cubicBezTo>
                    <a:pt x="34" y="42"/>
                    <a:pt x="38" y="45"/>
                    <a:pt x="44" y="46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81" y="51"/>
                    <a:pt x="91" y="62"/>
                    <a:pt x="91" y="83"/>
                  </a:cubicBezTo>
                  <a:cubicBezTo>
                    <a:pt x="91" y="106"/>
                    <a:pt x="73" y="121"/>
                    <a:pt x="43" y="121"/>
                  </a:cubicBezTo>
                  <a:cubicBezTo>
                    <a:pt x="33" y="121"/>
                    <a:pt x="24" y="119"/>
                    <a:pt x="16" y="116"/>
                  </a:cubicBezTo>
                  <a:cubicBezTo>
                    <a:pt x="10" y="114"/>
                    <a:pt x="7" y="111"/>
                    <a:pt x="0" y="105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22" y="89"/>
                    <a:pt x="23" y="90"/>
                    <a:pt x="27" y="91"/>
                  </a:cubicBezTo>
                  <a:cubicBezTo>
                    <a:pt x="32" y="94"/>
                    <a:pt x="38" y="95"/>
                    <a:pt x="45" y="95"/>
                  </a:cubicBezTo>
                  <a:cubicBezTo>
                    <a:pt x="57" y="95"/>
                    <a:pt x="62" y="91"/>
                    <a:pt x="62" y="84"/>
                  </a:cubicBezTo>
                  <a:cubicBezTo>
                    <a:pt x="62" y="78"/>
                    <a:pt x="59" y="75"/>
                    <a:pt x="52" y="74"/>
                  </a:cubicBezTo>
                  <a:cubicBezTo>
                    <a:pt x="38" y="72"/>
                    <a:pt x="38" y="72"/>
                    <a:pt x="38" y="72"/>
                  </a:cubicBezTo>
                  <a:cubicBezTo>
                    <a:pt x="16" y="69"/>
                    <a:pt x="6" y="58"/>
                    <a:pt x="6" y="38"/>
                  </a:cubicBezTo>
                  <a:cubicBezTo>
                    <a:pt x="6" y="15"/>
                    <a:pt x="23" y="0"/>
                    <a:pt x="51" y="0"/>
                  </a:cubicBezTo>
                  <a:cubicBezTo>
                    <a:pt x="59" y="0"/>
                    <a:pt x="68" y="2"/>
                    <a:pt x="74" y="5"/>
                  </a:cubicBezTo>
                  <a:cubicBezTo>
                    <a:pt x="80" y="7"/>
                    <a:pt x="83" y="9"/>
                    <a:pt x="89" y="14"/>
                  </a:cubicBezTo>
                  <a:cubicBezTo>
                    <a:pt x="71" y="33"/>
                    <a:pt x="71" y="33"/>
                    <a:pt x="71" y="33"/>
                  </a:cubicBezTo>
                  <a:cubicBezTo>
                    <a:pt x="68" y="30"/>
                    <a:pt x="66" y="29"/>
                    <a:pt x="63" y="28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5" name="Freeform 11"/>
            <p:cNvSpPr>
              <a:spLocks noChangeAspect="1"/>
            </p:cNvSpPr>
            <p:nvPr userDrawn="1"/>
          </p:nvSpPr>
          <p:spPr bwMode="auto">
            <a:xfrm>
              <a:off x="380" y="918"/>
              <a:ext cx="41" cy="57"/>
            </a:xfrm>
            <a:custGeom>
              <a:avLst/>
              <a:gdLst>
                <a:gd name="T0" fmla="*/ 28 w 42"/>
                <a:gd name="T1" fmla="*/ 13 h 58"/>
                <a:gd name="T2" fmla="*/ 28 w 42"/>
                <a:gd name="T3" fmla="*/ 58 h 58"/>
                <a:gd name="T4" fmla="*/ 14 w 42"/>
                <a:gd name="T5" fmla="*/ 58 h 58"/>
                <a:gd name="T6" fmla="*/ 14 w 42"/>
                <a:gd name="T7" fmla="*/ 13 h 58"/>
                <a:gd name="T8" fmla="*/ 0 w 42"/>
                <a:gd name="T9" fmla="*/ 13 h 58"/>
                <a:gd name="T10" fmla="*/ 0 w 42"/>
                <a:gd name="T11" fmla="*/ 0 h 58"/>
                <a:gd name="T12" fmla="*/ 42 w 42"/>
                <a:gd name="T13" fmla="*/ 0 h 58"/>
                <a:gd name="T14" fmla="*/ 42 w 42"/>
                <a:gd name="T15" fmla="*/ 13 h 58"/>
                <a:gd name="T16" fmla="*/ 28 w 42"/>
                <a:gd name="T17" fmla="*/ 13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" h="58">
                  <a:moveTo>
                    <a:pt x="28" y="13"/>
                  </a:moveTo>
                  <a:lnTo>
                    <a:pt x="28" y="58"/>
                  </a:lnTo>
                  <a:lnTo>
                    <a:pt x="14" y="58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13"/>
                  </a:lnTo>
                  <a:lnTo>
                    <a:pt x="28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6" name="Freeform 12"/>
            <p:cNvSpPr>
              <a:spLocks noChangeAspect="1" noEditPoints="1"/>
            </p:cNvSpPr>
            <p:nvPr userDrawn="1"/>
          </p:nvSpPr>
          <p:spPr bwMode="auto">
            <a:xfrm>
              <a:off x="447" y="918"/>
              <a:ext cx="44" cy="57"/>
            </a:xfrm>
            <a:custGeom>
              <a:avLst/>
              <a:gdLst>
                <a:gd name="T0" fmla="*/ 59 w 93"/>
                <a:gd name="T1" fmla="*/ 119 h 119"/>
                <a:gd name="T2" fmla="*/ 38 w 93"/>
                <a:gd name="T3" fmla="*/ 75 h 119"/>
                <a:gd name="T4" fmla="*/ 29 w 93"/>
                <a:gd name="T5" fmla="*/ 75 h 119"/>
                <a:gd name="T6" fmla="*/ 29 w 93"/>
                <a:gd name="T7" fmla="*/ 119 h 119"/>
                <a:gd name="T8" fmla="*/ 0 w 93"/>
                <a:gd name="T9" fmla="*/ 119 h 119"/>
                <a:gd name="T10" fmla="*/ 0 w 93"/>
                <a:gd name="T11" fmla="*/ 0 h 119"/>
                <a:gd name="T12" fmla="*/ 46 w 93"/>
                <a:gd name="T13" fmla="*/ 0 h 119"/>
                <a:gd name="T14" fmla="*/ 87 w 93"/>
                <a:gd name="T15" fmla="*/ 38 h 119"/>
                <a:gd name="T16" fmla="*/ 78 w 93"/>
                <a:gd name="T17" fmla="*/ 61 h 119"/>
                <a:gd name="T18" fmla="*/ 68 w 93"/>
                <a:gd name="T19" fmla="*/ 69 h 119"/>
                <a:gd name="T20" fmla="*/ 93 w 93"/>
                <a:gd name="T21" fmla="*/ 119 h 119"/>
                <a:gd name="T22" fmla="*/ 59 w 93"/>
                <a:gd name="T23" fmla="*/ 119 h 119"/>
                <a:gd name="T24" fmla="*/ 45 w 93"/>
                <a:gd name="T25" fmla="*/ 50 h 119"/>
                <a:gd name="T26" fmla="*/ 58 w 93"/>
                <a:gd name="T27" fmla="*/ 38 h 119"/>
                <a:gd name="T28" fmla="*/ 45 w 93"/>
                <a:gd name="T29" fmla="*/ 26 h 119"/>
                <a:gd name="T30" fmla="*/ 29 w 93"/>
                <a:gd name="T31" fmla="*/ 26 h 119"/>
                <a:gd name="T32" fmla="*/ 29 w 93"/>
                <a:gd name="T33" fmla="*/ 50 h 119"/>
                <a:gd name="T34" fmla="*/ 45 w 93"/>
                <a:gd name="T35" fmla="*/ 50 h 1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3" h="119">
                  <a:moveTo>
                    <a:pt x="59" y="119"/>
                  </a:moveTo>
                  <a:cubicBezTo>
                    <a:pt x="38" y="75"/>
                    <a:pt x="38" y="75"/>
                    <a:pt x="38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29" y="119"/>
                    <a:pt x="29" y="119"/>
                    <a:pt x="29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70" y="0"/>
                    <a:pt x="87" y="16"/>
                    <a:pt x="87" y="38"/>
                  </a:cubicBezTo>
                  <a:cubicBezTo>
                    <a:pt x="87" y="47"/>
                    <a:pt x="84" y="55"/>
                    <a:pt x="78" y="61"/>
                  </a:cubicBezTo>
                  <a:cubicBezTo>
                    <a:pt x="75" y="64"/>
                    <a:pt x="73" y="66"/>
                    <a:pt x="68" y="69"/>
                  </a:cubicBezTo>
                  <a:cubicBezTo>
                    <a:pt x="93" y="119"/>
                    <a:pt x="93" y="119"/>
                    <a:pt x="93" y="119"/>
                  </a:cubicBezTo>
                  <a:lnTo>
                    <a:pt x="59" y="119"/>
                  </a:lnTo>
                  <a:close/>
                  <a:moveTo>
                    <a:pt x="45" y="50"/>
                  </a:moveTo>
                  <a:cubicBezTo>
                    <a:pt x="52" y="50"/>
                    <a:pt x="58" y="45"/>
                    <a:pt x="58" y="38"/>
                  </a:cubicBezTo>
                  <a:cubicBezTo>
                    <a:pt x="58" y="32"/>
                    <a:pt x="52" y="26"/>
                    <a:pt x="45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50"/>
                    <a:pt x="29" y="50"/>
                    <a:pt x="29" y="50"/>
                  </a:cubicBezTo>
                  <a:lnTo>
                    <a:pt x="45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7" name="Freeform 13"/>
            <p:cNvSpPr>
              <a:spLocks noChangeAspect="1" noEditPoints="1"/>
            </p:cNvSpPr>
            <p:nvPr userDrawn="1"/>
          </p:nvSpPr>
          <p:spPr bwMode="auto">
            <a:xfrm>
              <a:off x="509" y="918"/>
              <a:ext cx="52" cy="57"/>
            </a:xfrm>
            <a:custGeom>
              <a:avLst/>
              <a:gdLst>
                <a:gd name="T0" fmla="*/ 38 w 53"/>
                <a:gd name="T1" fmla="*/ 58 h 58"/>
                <a:gd name="T2" fmla="*/ 35 w 53"/>
                <a:gd name="T3" fmla="*/ 49 h 58"/>
                <a:gd name="T4" fmla="*/ 18 w 53"/>
                <a:gd name="T5" fmla="*/ 49 h 58"/>
                <a:gd name="T6" fmla="*/ 15 w 53"/>
                <a:gd name="T7" fmla="*/ 58 h 58"/>
                <a:gd name="T8" fmla="*/ 0 w 53"/>
                <a:gd name="T9" fmla="*/ 58 h 58"/>
                <a:gd name="T10" fmla="*/ 21 w 53"/>
                <a:gd name="T11" fmla="*/ 0 h 58"/>
                <a:gd name="T12" fmla="*/ 32 w 53"/>
                <a:gd name="T13" fmla="*/ 0 h 58"/>
                <a:gd name="T14" fmla="*/ 53 w 53"/>
                <a:gd name="T15" fmla="*/ 58 h 58"/>
                <a:gd name="T16" fmla="*/ 38 w 53"/>
                <a:gd name="T17" fmla="*/ 58 h 58"/>
                <a:gd name="T18" fmla="*/ 27 w 53"/>
                <a:gd name="T19" fmla="*/ 22 h 58"/>
                <a:gd name="T20" fmla="*/ 22 w 53"/>
                <a:gd name="T21" fmla="*/ 38 h 58"/>
                <a:gd name="T22" fmla="*/ 32 w 53"/>
                <a:gd name="T23" fmla="*/ 38 h 58"/>
                <a:gd name="T24" fmla="*/ 27 w 53"/>
                <a:gd name="T25" fmla="*/ 22 h 5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3" h="58">
                  <a:moveTo>
                    <a:pt x="38" y="58"/>
                  </a:moveTo>
                  <a:lnTo>
                    <a:pt x="35" y="49"/>
                  </a:lnTo>
                  <a:lnTo>
                    <a:pt x="18" y="49"/>
                  </a:lnTo>
                  <a:lnTo>
                    <a:pt x="15" y="58"/>
                  </a:lnTo>
                  <a:lnTo>
                    <a:pt x="0" y="58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53" y="58"/>
                  </a:lnTo>
                  <a:lnTo>
                    <a:pt x="38" y="58"/>
                  </a:lnTo>
                  <a:close/>
                  <a:moveTo>
                    <a:pt x="27" y="22"/>
                  </a:moveTo>
                  <a:lnTo>
                    <a:pt x="22" y="38"/>
                  </a:lnTo>
                  <a:lnTo>
                    <a:pt x="32" y="38"/>
                  </a:lnTo>
                  <a:lnTo>
                    <a:pt x="27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8" name="Freeform 14"/>
            <p:cNvSpPr>
              <a:spLocks noChangeAspect="1"/>
            </p:cNvSpPr>
            <p:nvPr userDrawn="1"/>
          </p:nvSpPr>
          <p:spPr bwMode="auto">
            <a:xfrm>
              <a:off x="575" y="918"/>
              <a:ext cx="41" cy="57"/>
            </a:xfrm>
            <a:custGeom>
              <a:avLst/>
              <a:gdLst>
                <a:gd name="T0" fmla="*/ 28 w 42"/>
                <a:gd name="T1" fmla="*/ 13 h 58"/>
                <a:gd name="T2" fmla="*/ 28 w 42"/>
                <a:gd name="T3" fmla="*/ 58 h 58"/>
                <a:gd name="T4" fmla="*/ 14 w 42"/>
                <a:gd name="T5" fmla="*/ 58 h 58"/>
                <a:gd name="T6" fmla="*/ 14 w 42"/>
                <a:gd name="T7" fmla="*/ 13 h 58"/>
                <a:gd name="T8" fmla="*/ 0 w 42"/>
                <a:gd name="T9" fmla="*/ 13 h 58"/>
                <a:gd name="T10" fmla="*/ 0 w 42"/>
                <a:gd name="T11" fmla="*/ 0 h 58"/>
                <a:gd name="T12" fmla="*/ 42 w 42"/>
                <a:gd name="T13" fmla="*/ 0 h 58"/>
                <a:gd name="T14" fmla="*/ 42 w 42"/>
                <a:gd name="T15" fmla="*/ 13 h 58"/>
                <a:gd name="T16" fmla="*/ 28 w 42"/>
                <a:gd name="T17" fmla="*/ 13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" h="58">
                  <a:moveTo>
                    <a:pt x="28" y="13"/>
                  </a:moveTo>
                  <a:lnTo>
                    <a:pt x="28" y="58"/>
                  </a:lnTo>
                  <a:lnTo>
                    <a:pt x="14" y="58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13"/>
                  </a:lnTo>
                  <a:lnTo>
                    <a:pt x="28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9" name="Freeform 15"/>
            <p:cNvSpPr>
              <a:spLocks noChangeAspect="1"/>
            </p:cNvSpPr>
            <p:nvPr userDrawn="1"/>
          </p:nvSpPr>
          <p:spPr bwMode="auto">
            <a:xfrm>
              <a:off x="641" y="918"/>
              <a:ext cx="41" cy="57"/>
            </a:xfrm>
            <a:custGeom>
              <a:avLst/>
              <a:gdLst>
                <a:gd name="T0" fmla="*/ 0 w 39"/>
                <a:gd name="T1" fmla="*/ 58 h 58"/>
                <a:gd name="T2" fmla="*/ 0 w 39"/>
                <a:gd name="T3" fmla="*/ 0 h 58"/>
                <a:gd name="T4" fmla="*/ 39 w 39"/>
                <a:gd name="T5" fmla="*/ 0 h 58"/>
                <a:gd name="T6" fmla="*/ 39 w 39"/>
                <a:gd name="T7" fmla="*/ 13 h 58"/>
                <a:gd name="T8" fmla="*/ 14 w 39"/>
                <a:gd name="T9" fmla="*/ 13 h 58"/>
                <a:gd name="T10" fmla="*/ 14 w 39"/>
                <a:gd name="T11" fmla="*/ 23 h 58"/>
                <a:gd name="T12" fmla="*/ 36 w 39"/>
                <a:gd name="T13" fmla="*/ 23 h 58"/>
                <a:gd name="T14" fmla="*/ 36 w 39"/>
                <a:gd name="T15" fmla="*/ 35 h 58"/>
                <a:gd name="T16" fmla="*/ 14 w 39"/>
                <a:gd name="T17" fmla="*/ 35 h 58"/>
                <a:gd name="T18" fmla="*/ 14 w 39"/>
                <a:gd name="T19" fmla="*/ 45 h 58"/>
                <a:gd name="T20" fmla="*/ 39 w 39"/>
                <a:gd name="T21" fmla="*/ 45 h 58"/>
                <a:gd name="T22" fmla="*/ 39 w 39"/>
                <a:gd name="T23" fmla="*/ 58 h 58"/>
                <a:gd name="T24" fmla="*/ 0 w 39"/>
                <a:gd name="T25" fmla="*/ 58 h 5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58">
                  <a:moveTo>
                    <a:pt x="0" y="58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39" y="13"/>
                  </a:lnTo>
                  <a:lnTo>
                    <a:pt x="14" y="13"/>
                  </a:lnTo>
                  <a:lnTo>
                    <a:pt x="14" y="23"/>
                  </a:lnTo>
                  <a:lnTo>
                    <a:pt x="36" y="23"/>
                  </a:lnTo>
                  <a:lnTo>
                    <a:pt x="36" y="35"/>
                  </a:lnTo>
                  <a:lnTo>
                    <a:pt x="14" y="35"/>
                  </a:lnTo>
                  <a:lnTo>
                    <a:pt x="14" y="45"/>
                  </a:lnTo>
                  <a:lnTo>
                    <a:pt x="39" y="45"/>
                  </a:lnTo>
                  <a:lnTo>
                    <a:pt x="39" y="58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0" name="Freeform 16"/>
            <p:cNvSpPr>
              <a:spLocks noChangeAspect="1"/>
            </p:cNvSpPr>
            <p:nvPr userDrawn="1"/>
          </p:nvSpPr>
          <p:spPr bwMode="auto">
            <a:xfrm>
              <a:off x="705" y="918"/>
              <a:ext cx="43" cy="57"/>
            </a:xfrm>
            <a:custGeom>
              <a:avLst/>
              <a:gdLst>
                <a:gd name="T0" fmla="*/ 90 w 90"/>
                <a:gd name="T1" fmla="*/ 67 h 121"/>
                <a:gd name="T2" fmla="*/ 78 w 90"/>
                <a:gd name="T3" fmla="*/ 107 h 121"/>
                <a:gd name="T4" fmla="*/ 45 w 90"/>
                <a:gd name="T5" fmla="*/ 121 h 121"/>
                <a:gd name="T6" fmla="*/ 12 w 90"/>
                <a:gd name="T7" fmla="*/ 107 h 121"/>
                <a:gd name="T8" fmla="*/ 1 w 90"/>
                <a:gd name="T9" fmla="*/ 87 h 121"/>
                <a:gd name="T10" fmla="*/ 0 w 90"/>
                <a:gd name="T11" fmla="*/ 60 h 121"/>
                <a:gd name="T12" fmla="*/ 0 w 90"/>
                <a:gd name="T13" fmla="*/ 56 h 121"/>
                <a:gd name="T14" fmla="*/ 12 w 90"/>
                <a:gd name="T15" fmla="*/ 14 h 121"/>
                <a:gd name="T16" fmla="*/ 46 w 90"/>
                <a:gd name="T17" fmla="*/ 0 h 121"/>
                <a:gd name="T18" fmla="*/ 65 w 90"/>
                <a:gd name="T19" fmla="*/ 4 h 121"/>
                <a:gd name="T20" fmla="*/ 81 w 90"/>
                <a:gd name="T21" fmla="*/ 15 h 121"/>
                <a:gd name="T22" fmla="*/ 62 w 90"/>
                <a:gd name="T23" fmla="*/ 35 h 121"/>
                <a:gd name="T24" fmla="*/ 45 w 90"/>
                <a:gd name="T25" fmla="*/ 26 h 121"/>
                <a:gd name="T26" fmla="*/ 33 w 90"/>
                <a:gd name="T27" fmla="*/ 31 h 121"/>
                <a:gd name="T28" fmla="*/ 30 w 90"/>
                <a:gd name="T29" fmla="*/ 40 h 121"/>
                <a:gd name="T30" fmla="*/ 29 w 90"/>
                <a:gd name="T31" fmla="*/ 60 h 121"/>
                <a:gd name="T32" fmla="*/ 29 w 90"/>
                <a:gd name="T33" fmla="*/ 63 h 121"/>
                <a:gd name="T34" fmla="*/ 33 w 90"/>
                <a:gd name="T35" fmla="*/ 90 h 121"/>
                <a:gd name="T36" fmla="*/ 45 w 90"/>
                <a:gd name="T37" fmla="*/ 95 h 121"/>
                <a:gd name="T38" fmla="*/ 61 w 90"/>
                <a:gd name="T39" fmla="*/ 77 h 121"/>
                <a:gd name="T40" fmla="*/ 61 w 90"/>
                <a:gd name="T41" fmla="*/ 76 h 121"/>
                <a:gd name="T42" fmla="*/ 45 w 90"/>
                <a:gd name="T43" fmla="*/ 76 h 121"/>
                <a:gd name="T44" fmla="*/ 45 w 90"/>
                <a:gd name="T45" fmla="*/ 52 h 121"/>
                <a:gd name="T46" fmla="*/ 90 w 90"/>
                <a:gd name="T47" fmla="*/ 52 h 121"/>
                <a:gd name="T48" fmla="*/ 90 w 90"/>
                <a:gd name="T49" fmla="*/ 67 h 12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121">
                  <a:moveTo>
                    <a:pt x="90" y="67"/>
                  </a:moveTo>
                  <a:cubicBezTo>
                    <a:pt x="90" y="88"/>
                    <a:pt x="87" y="98"/>
                    <a:pt x="78" y="107"/>
                  </a:cubicBezTo>
                  <a:cubicBezTo>
                    <a:pt x="70" y="116"/>
                    <a:pt x="59" y="121"/>
                    <a:pt x="45" y="121"/>
                  </a:cubicBezTo>
                  <a:cubicBezTo>
                    <a:pt x="32" y="121"/>
                    <a:pt x="20" y="116"/>
                    <a:pt x="12" y="107"/>
                  </a:cubicBezTo>
                  <a:cubicBezTo>
                    <a:pt x="6" y="102"/>
                    <a:pt x="2" y="94"/>
                    <a:pt x="1" y="87"/>
                  </a:cubicBezTo>
                  <a:cubicBezTo>
                    <a:pt x="1" y="82"/>
                    <a:pt x="0" y="73"/>
                    <a:pt x="0" y="60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33"/>
                    <a:pt x="3" y="23"/>
                    <a:pt x="12" y="14"/>
                  </a:cubicBezTo>
                  <a:cubicBezTo>
                    <a:pt x="21" y="4"/>
                    <a:pt x="31" y="0"/>
                    <a:pt x="46" y="0"/>
                  </a:cubicBezTo>
                  <a:cubicBezTo>
                    <a:pt x="53" y="0"/>
                    <a:pt x="60" y="1"/>
                    <a:pt x="65" y="4"/>
                  </a:cubicBezTo>
                  <a:cubicBezTo>
                    <a:pt x="71" y="6"/>
                    <a:pt x="74" y="8"/>
                    <a:pt x="81" y="15"/>
                  </a:cubicBezTo>
                  <a:cubicBezTo>
                    <a:pt x="62" y="35"/>
                    <a:pt x="62" y="35"/>
                    <a:pt x="62" y="35"/>
                  </a:cubicBezTo>
                  <a:cubicBezTo>
                    <a:pt x="55" y="28"/>
                    <a:pt x="51" y="26"/>
                    <a:pt x="45" y="26"/>
                  </a:cubicBezTo>
                  <a:cubicBezTo>
                    <a:pt x="40" y="26"/>
                    <a:pt x="36" y="28"/>
                    <a:pt x="33" y="31"/>
                  </a:cubicBezTo>
                  <a:cubicBezTo>
                    <a:pt x="32" y="34"/>
                    <a:pt x="30" y="37"/>
                    <a:pt x="30" y="40"/>
                  </a:cubicBezTo>
                  <a:cubicBezTo>
                    <a:pt x="29" y="45"/>
                    <a:pt x="29" y="52"/>
                    <a:pt x="29" y="60"/>
                  </a:cubicBezTo>
                  <a:cubicBezTo>
                    <a:pt x="29" y="63"/>
                    <a:pt x="29" y="63"/>
                    <a:pt x="29" y="63"/>
                  </a:cubicBezTo>
                  <a:cubicBezTo>
                    <a:pt x="29" y="79"/>
                    <a:pt x="30" y="86"/>
                    <a:pt x="33" y="90"/>
                  </a:cubicBezTo>
                  <a:cubicBezTo>
                    <a:pt x="36" y="93"/>
                    <a:pt x="40" y="95"/>
                    <a:pt x="45" y="95"/>
                  </a:cubicBezTo>
                  <a:cubicBezTo>
                    <a:pt x="55" y="95"/>
                    <a:pt x="61" y="88"/>
                    <a:pt x="61" y="77"/>
                  </a:cubicBezTo>
                  <a:cubicBezTo>
                    <a:pt x="61" y="76"/>
                    <a:pt x="61" y="76"/>
                    <a:pt x="61" y="76"/>
                  </a:cubicBezTo>
                  <a:cubicBezTo>
                    <a:pt x="45" y="76"/>
                    <a:pt x="45" y="76"/>
                    <a:pt x="45" y="76"/>
                  </a:cubicBezTo>
                  <a:cubicBezTo>
                    <a:pt x="45" y="52"/>
                    <a:pt x="45" y="52"/>
                    <a:pt x="45" y="52"/>
                  </a:cubicBezTo>
                  <a:cubicBezTo>
                    <a:pt x="90" y="52"/>
                    <a:pt x="90" y="52"/>
                    <a:pt x="90" y="52"/>
                  </a:cubicBezTo>
                  <a:lnTo>
                    <a:pt x="90" y="6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1" name="Freeform 17"/>
            <p:cNvSpPr>
              <a:spLocks noChangeAspect="1"/>
            </p:cNvSpPr>
            <p:nvPr userDrawn="1"/>
          </p:nvSpPr>
          <p:spPr bwMode="auto">
            <a:xfrm>
              <a:off x="766" y="918"/>
              <a:ext cx="41" cy="57"/>
            </a:xfrm>
            <a:custGeom>
              <a:avLst/>
              <a:gdLst>
                <a:gd name="T0" fmla="*/ 32 w 49"/>
                <a:gd name="T1" fmla="*/ 34 h 58"/>
                <a:gd name="T2" fmla="*/ 32 w 49"/>
                <a:gd name="T3" fmla="*/ 58 h 58"/>
                <a:gd name="T4" fmla="*/ 18 w 49"/>
                <a:gd name="T5" fmla="*/ 58 h 58"/>
                <a:gd name="T6" fmla="*/ 18 w 49"/>
                <a:gd name="T7" fmla="*/ 34 h 58"/>
                <a:gd name="T8" fmla="*/ 0 w 49"/>
                <a:gd name="T9" fmla="*/ 0 h 58"/>
                <a:gd name="T10" fmla="*/ 16 w 49"/>
                <a:gd name="T11" fmla="*/ 0 h 58"/>
                <a:gd name="T12" fmla="*/ 25 w 49"/>
                <a:gd name="T13" fmla="*/ 21 h 58"/>
                <a:gd name="T14" fmla="*/ 34 w 49"/>
                <a:gd name="T15" fmla="*/ 0 h 58"/>
                <a:gd name="T16" fmla="*/ 49 w 49"/>
                <a:gd name="T17" fmla="*/ 0 h 58"/>
                <a:gd name="T18" fmla="*/ 32 w 49"/>
                <a:gd name="T19" fmla="*/ 34 h 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9" h="58">
                  <a:moveTo>
                    <a:pt x="32" y="34"/>
                  </a:moveTo>
                  <a:lnTo>
                    <a:pt x="32" y="58"/>
                  </a:lnTo>
                  <a:lnTo>
                    <a:pt x="18" y="58"/>
                  </a:lnTo>
                  <a:lnTo>
                    <a:pt x="18" y="34"/>
                  </a:lnTo>
                  <a:lnTo>
                    <a:pt x="0" y="0"/>
                  </a:lnTo>
                  <a:lnTo>
                    <a:pt x="16" y="0"/>
                  </a:lnTo>
                  <a:lnTo>
                    <a:pt x="25" y="21"/>
                  </a:lnTo>
                  <a:lnTo>
                    <a:pt x="34" y="0"/>
                  </a:lnTo>
                  <a:lnTo>
                    <a:pt x="49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2" name="Freeform 18"/>
            <p:cNvSpPr>
              <a:spLocks noChangeAspect="1" noEditPoints="1"/>
            </p:cNvSpPr>
            <p:nvPr userDrawn="1"/>
          </p:nvSpPr>
          <p:spPr bwMode="auto">
            <a:xfrm>
              <a:off x="315" y="1079"/>
              <a:ext cx="41" cy="57"/>
            </a:xfrm>
            <a:custGeom>
              <a:avLst/>
              <a:gdLst>
                <a:gd name="T0" fmla="*/ 47 w 87"/>
                <a:gd name="T1" fmla="*/ 0 h 118"/>
                <a:gd name="T2" fmla="*/ 87 w 87"/>
                <a:gd name="T3" fmla="*/ 38 h 118"/>
                <a:gd name="T4" fmla="*/ 47 w 87"/>
                <a:gd name="T5" fmla="*/ 76 h 118"/>
                <a:gd name="T6" fmla="*/ 29 w 87"/>
                <a:gd name="T7" fmla="*/ 76 h 118"/>
                <a:gd name="T8" fmla="*/ 29 w 87"/>
                <a:gd name="T9" fmla="*/ 118 h 118"/>
                <a:gd name="T10" fmla="*/ 0 w 87"/>
                <a:gd name="T11" fmla="*/ 118 h 118"/>
                <a:gd name="T12" fmla="*/ 0 w 87"/>
                <a:gd name="T13" fmla="*/ 0 h 118"/>
                <a:gd name="T14" fmla="*/ 47 w 87"/>
                <a:gd name="T15" fmla="*/ 0 h 118"/>
                <a:gd name="T16" fmla="*/ 46 w 87"/>
                <a:gd name="T17" fmla="*/ 50 h 118"/>
                <a:gd name="T18" fmla="*/ 58 w 87"/>
                <a:gd name="T19" fmla="*/ 38 h 118"/>
                <a:gd name="T20" fmla="*/ 46 w 87"/>
                <a:gd name="T21" fmla="*/ 26 h 118"/>
                <a:gd name="T22" fmla="*/ 29 w 87"/>
                <a:gd name="T23" fmla="*/ 26 h 118"/>
                <a:gd name="T24" fmla="*/ 29 w 87"/>
                <a:gd name="T25" fmla="*/ 50 h 118"/>
                <a:gd name="T26" fmla="*/ 46 w 87"/>
                <a:gd name="T27" fmla="*/ 50 h 1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7" h="118">
                  <a:moveTo>
                    <a:pt x="47" y="0"/>
                  </a:moveTo>
                  <a:cubicBezTo>
                    <a:pt x="71" y="0"/>
                    <a:pt x="87" y="16"/>
                    <a:pt x="87" y="38"/>
                  </a:cubicBezTo>
                  <a:cubicBezTo>
                    <a:pt x="87" y="60"/>
                    <a:pt x="71" y="76"/>
                    <a:pt x="47" y="76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29" y="118"/>
                    <a:pt x="29" y="118"/>
                    <a:pt x="29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7" y="0"/>
                  </a:lnTo>
                  <a:close/>
                  <a:moveTo>
                    <a:pt x="46" y="50"/>
                  </a:moveTo>
                  <a:cubicBezTo>
                    <a:pt x="53" y="50"/>
                    <a:pt x="58" y="45"/>
                    <a:pt x="58" y="38"/>
                  </a:cubicBezTo>
                  <a:cubicBezTo>
                    <a:pt x="58" y="31"/>
                    <a:pt x="53" y="26"/>
                    <a:pt x="46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50"/>
                    <a:pt x="29" y="50"/>
                    <a:pt x="29" y="50"/>
                  </a:cubicBezTo>
                  <a:lnTo>
                    <a:pt x="46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3" name="Freeform 19"/>
            <p:cNvSpPr>
              <a:spLocks noChangeAspect="1" noEditPoints="1"/>
            </p:cNvSpPr>
            <p:nvPr userDrawn="1"/>
          </p:nvSpPr>
          <p:spPr bwMode="auto">
            <a:xfrm>
              <a:off x="371" y="1079"/>
              <a:ext cx="53" cy="57"/>
            </a:xfrm>
            <a:custGeom>
              <a:avLst/>
              <a:gdLst>
                <a:gd name="T0" fmla="*/ 38 w 53"/>
                <a:gd name="T1" fmla="*/ 57 h 57"/>
                <a:gd name="T2" fmla="*/ 35 w 53"/>
                <a:gd name="T3" fmla="*/ 49 h 57"/>
                <a:gd name="T4" fmla="*/ 18 w 53"/>
                <a:gd name="T5" fmla="*/ 49 h 57"/>
                <a:gd name="T6" fmla="*/ 15 w 53"/>
                <a:gd name="T7" fmla="*/ 57 h 57"/>
                <a:gd name="T8" fmla="*/ 0 w 53"/>
                <a:gd name="T9" fmla="*/ 57 h 57"/>
                <a:gd name="T10" fmla="*/ 21 w 53"/>
                <a:gd name="T11" fmla="*/ 0 h 57"/>
                <a:gd name="T12" fmla="*/ 32 w 53"/>
                <a:gd name="T13" fmla="*/ 0 h 57"/>
                <a:gd name="T14" fmla="*/ 53 w 53"/>
                <a:gd name="T15" fmla="*/ 57 h 57"/>
                <a:gd name="T16" fmla="*/ 38 w 53"/>
                <a:gd name="T17" fmla="*/ 57 h 57"/>
                <a:gd name="T18" fmla="*/ 27 w 53"/>
                <a:gd name="T19" fmla="*/ 22 h 57"/>
                <a:gd name="T20" fmla="*/ 22 w 53"/>
                <a:gd name="T21" fmla="*/ 37 h 57"/>
                <a:gd name="T22" fmla="*/ 32 w 53"/>
                <a:gd name="T23" fmla="*/ 37 h 57"/>
                <a:gd name="T24" fmla="*/ 27 w 53"/>
                <a:gd name="T25" fmla="*/ 22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3" h="57">
                  <a:moveTo>
                    <a:pt x="38" y="57"/>
                  </a:moveTo>
                  <a:lnTo>
                    <a:pt x="35" y="49"/>
                  </a:lnTo>
                  <a:lnTo>
                    <a:pt x="18" y="49"/>
                  </a:lnTo>
                  <a:lnTo>
                    <a:pt x="15" y="57"/>
                  </a:lnTo>
                  <a:lnTo>
                    <a:pt x="0" y="57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53" y="57"/>
                  </a:lnTo>
                  <a:lnTo>
                    <a:pt x="38" y="57"/>
                  </a:lnTo>
                  <a:close/>
                  <a:moveTo>
                    <a:pt x="27" y="22"/>
                  </a:moveTo>
                  <a:lnTo>
                    <a:pt x="22" y="37"/>
                  </a:lnTo>
                  <a:lnTo>
                    <a:pt x="32" y="37"/>
                  </a:lnTo>
                  <a:lnTo>
                    <a:pt x="27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4" name="Freeform 20"/>
            <p:cNvSpPr>
              <a:spLocks noChangeAspect="1" noEditPoints="1"/>
            </p:cNvSpPr>
            <p:nvPr userDrawn="1"/>
          </p:nvSpPr>
          <p:spPr bwMode="auto">
            <a:xfrm>
              <a:off x="446" y="1079"/>
              <a:ext cx="44" cy="57"/>
            </a:xfrm>
            <a:custGeom>
              <a:avLst/>
              <a:gdLst>
                <a:gd name="T0" fmla="*/ 60 w 94"/>
                <a:gd name="T1" fmla="*/ 118 h 118"/>
                <a:gd name="T2" fmla="*/ 39 w 94"/>
                <a:gd name="T3" fmla="*/ 74 h 118"/>
                <a:gd name="T4" fmla="*/ 29 w 94"/>
                <a:gd name="T5" fmla="*/ 74 h 118"/>
                <a:gd name="T6" fmla="*/ 29 w 94"/>
                <a:gd name="T7" fmla="*/ 118 h 118"/>
                <a:gd name="T8" fmla="*/ 0 w 94"/>
                <a:gd name="T9" fmla="*/ 118 h 118"/>
                <a:gd name="T10" fmla="*/ 0 w 94"/>
                <a:gd name="T11" fmla="*/ 0 h 118"/>
                <a:gd name="T12" fmla="*/ 47 w 94"/>
                <a:gd name="T13" fmla="*/ 0 h 118"/>
                <a:gd name="T14" fmla="*/ 87 w 94"/>
                <a:gd name="T15" fmla="*/ 38 h 118"/>
                <a:gd name="T16" fmla="*/ 79 w 94"/>
                <a:gd name="T17" fmla="*/ 61 h 118"/>
                <a:gd name="T18" fmla="*/ 68 w 94"/>
                <a:gd name="T19" fmla="*/ 69 h 118"/>
                <a:gd name="T20" fmla="*/ 94 w 94"/>
                <a:gd name="T21" fmla="*/ 118 h 118"/>
                <a:gd name="T22" fmla="*/ 60 w 94"/>
                <a:gd name="T23" fmla="*/ 118 h 118"/>
                <a:gd name="T24" fmla="*/ 46 w 94"/>
                <a:gd name="T25" fmla="*/ 50 h 118"/>
                <a:gd name="T26" fmla="*/ 58 w 94"/>
                <a:gd name="T27" fmla="*/ 38 h 118"/>
                <a:gd name="T28" fmla="*/ 46 w 94"/>
                <a:gd name="T29" fmla="*/ 26 h 118"/>
                <a:gd name="T30" fmla="*/ 29 w 94"/>
                <a:gd name="T31" fmla="*/ 26 h 118"/>
                <a:gd name="T32" fmla="*/ 29 w 94"/>
                <a:gd name="T33" fmla="*/ 50 h 118"/>
                <a:gd name="T34" fmla="*/ 46 w 94"/>
                <a:gd name="T35" fmla="*/ 50 h 1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4" h="118">
                  <a:moveTo>
                    <a:pt x="60" y="118"/>
                  </a:moveTo>
                  <a:cubicBezTo>
                    <a:pt x="39" y="74"/>
                    <a:pt x="39" y="74"/>
                    <a:pt x="3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118"/>
                    <a:pt x="29" y="118"/>
                    <a:pt x="29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70" y="0"/>
                    <a:pt x="87" y="16"/>
                    <a:pt x="87" y="38"/>
                  </a:cubicBezTo>
                  <a:cubicBezTo>
                    <a:pt x="87" y="47"/>
                    <a:pt x="85" y="54"/>
                    <a:pt x="79" y="61"/>
                  </a:cubicBezTo>
                  <a:cubicBezTo>
                    <a:pt x="76" y="64"/>
                    <a:pt x="74" y="66"/>
                    <a:pt x="68" y="69"/>
                  </a:cubicBezTo>
                  <a:cubicBezTo>
                    <a:pt x="94" y="118"/>
                    <a:pt x="94" y="118"/>
                    <a:pt x="94" y="118"/>
                  </a:cubicBezTo>
                  <a:lnTo>
                    <a:pt x="60" y="118"/>
                  </a:lnTo>
                  <a:close/>
                  <a:moveTo>
                    <a:pt x="46" y="50"/>
                  </a:moveTo>
                  <a:cubicBezTo>
                    <a:pt x="53" y="50"/>
                    <a:pt x="58" y="45"/>
                    <a:pt x="58" y="38"/>
                  </a:cubicBezTo>
                  <a:cubicBezTo>
                    <a:pt x="58" y="31"/>
                    <a:pt x="53" y="26"/>
                    <a:pt x="46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50"/>
                    <a:pt x="29" y="50"/>
                    <a:pt x="29" y="50"/>
                  </a:cubicBezTo>
                  <a:lnTo>
                    <a:pt x="46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5" name="Freeform 21"/>
            <p:cNvSpPr>
              <a:spLocks noChangeAspect="1"/>
            </p:cNvSpPr>
            <p:nvPr userDrawn="1"/>
          </p:nvSpPr>
          <p:spPr bwMode="auto">
            <a:xfrm>
              <a:off x="511" y="1079"/>
              <a:ext cx="41" cy="57"/>
            </a:xfrm>
            <a:custGeom>
              <a:avLst/>
              <a:gdLst>
                <a:gd name="T0" fmla="*/ 28 w 42"/>
                <a:gd name="T1" fmla="*/ 13 h 57"/>
                <a:gd name="T2" fmla="*/ 28 w 42"/>
                <a:gd name="T3" fmla="*/ 57 h 57"/>
                <a:gd name="T4" fmla="*/ 14 w 42"/>
                <a:gd name="T5" fmla="*/ 57 h 57"/>
                <a:gd name="T6" fmla="*/ 14 w 42"/>
                <a:gd name="T7" fmla="*/ 13 h 57"/>
                <a:gd name="T8" fmla="*/ 0 w 42"/>
                <a:gd name="T9" fmla="*/ 13 h 57"/>
                <a:gd name="T10" fmla="*/ 0 w 42"/>
                <a:gd name="T11" fmla="*/ 0 h 57"/>
                <a:gd name="T12" fmla="*/ 42 w 42"/>
                <a:gd name="T13" fmla="*/ 0 h 57"/>
                <a:gd name="T14" fmla="*/ 42 w 42"/>
                <a:gd name="T15" fmla="*/ 13 h 57"/>
                <a:gd name="T16" fmla="*/ 28 w 42"/>
                <a:gd name="T17" fmla="*/ 13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" h="57">
                  <a:moveTo>
                    <a:pt x="28" y="13"/>
                  </a:moveTo>
                  <a:lnTo>
                    <a:pt x="28" y="57"/>
                  </a:lnTo>
                  <a:lnTo>
                    <a:pt x="14" y="57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13"/>
                  </a:lnTo>
                  <a:lnTo>
                    <a:pt x="28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6" name="Freeform 22"/>
            <p:cNvSpPr>
              <a:spLocks noChangeAspect="1"/>
            </p:cNvSpPr>
            <p:nvPr userDrawn="1"/>
          </p:nvSpPr>
          <p:spPr bwMode="auto">
            <a:xfrm>
              <a:off x="577" y="1079"/>
              <a:ext cx="41" cy="57"/>
            </a:xfrm>
            <a:custGeom>
              <a:avLst/>
              <a:gdLst>
                <a:gd name="T0" fmla="*/ 32 w 45"/>
                <a:gd name="T1" fmla="*/ 57 h 57"/>
                <a:gd name="T2" fmla="*/ 14 w 45"/>
                <a:gd name="T3" fmla="*/ 29 h 57"/>
                <a:gd name="T4" fmla="*/ 14 w 45"/>
                <a:gd name="T5" fmla="*/ 57 h 57"/>
                <a:gd name="T6" fmla="*/ 0 w 45"/>
                <a:gd name="T7" fmla="*/ 57 h 57"/>
                <a:gd name="T8" fmla="*/ 0 w 45"/>
                <a:gd name="T9" fmla="*/ 0 h 57"/>
                <a:gd name="T10" fmla="*/ 12 w 45"/>
                <a:gd name="T11" fmla="*/ 0 h 57"/>
                <a:gd name="T12" fmla="*/ 30 w 45"/>
                <a:gd name="T13" fmla="*/ 29 h 57"/>
                <a:gd name="T14" fmla="*/ 30 w 45"/>
                <a:gd name="T15" fmla="*/ 0 h 57"/>
                <a:gd name="T16" fmla="*/ 45 w 45"/>
                <a:gd name="T17" fmla="*/ 0 h 57"/>
                <a:gd name="T18" fmla="*/ 45 w 45"/>
                <a:gd name="T19" fmla="*/ 57 h 57"/>
                <a:gd name="T20" fmla="*/ 32 w 45"/>
                <a:gd name="T21" fmla="*/ 57 h 5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5" h="57">
                  <a:moveTo>
                    <a:pt x="32" y="57"/>
                  </a:moveTo>
                  <a:lnTo>
                    <a:pt x="14" y="29"/>
                  </a:lnTo>
                  <a:lnTo>
                    <a:pt x="14" y="57"/>
                  </a:lnTo>
                  <a:lnTo>
                    <a:pt x="0" y="5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30" y="29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45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7" name="Freeform 23"/>
            <p:cNvSpPr>
              <a:spLocks noChangeAspect="1"/>
            </p:cNvSpPr>
            <p:nvPr userDrawn="1"/>
          </p:nvSpPr>
          <p:spPr bwMode="auto">
            <a:xfrm>
              <a:off x="649" y="1079"/>
              <a:ext cx="41" cy="57"/>
            </a:xfrm>
            <a:custGeom>
              <a:avLst/>
              <a:gdLst>
                <a:gd name="T0" fmla="*/ 0 w 39"/>
                <a:gd name="T1" fmla="*/ 57 h 57"/>
                <a:gd name="T2" fmla="*/ 0 w 39"/>
                <a:gd name="T3" fmla="*/ 0 h 57"/>
                <a:gd name="T4" fmla="*/ 39 w 39"/>
                <a:gd name="T5" fmla="*/ 0 h 57"/>
                <a:gd name="T6" fmla="*/ 39 w 39"/>
                <a:gd name="T7" fmla="*/ 13 h 57"/>
                <a:gd name="T8" fmla="*/ 14 w 39"/>
                <a:gd name="T9" fmla="*/ 13 h 57"/>
                <a:gd name="T10" fmla="*/ 14 w 39"/>
                <a:gd name="T11" fmla="*/ 22 h 57"/>
                <a:gd name="T12" fmla="*/ 35 w 39"/>
                <a:gd name="T13" fmla="*/ 22 h 57"/>
                <a:gd name="T14" fmla="*/ 35 w 39"/>
                <a:gd name="T15" fmla="*/ 35 h 57"/>
                <a:gd name="T16" fmla="*/ 14 w 39"/>
                <a:gd name="T17" fmla="*/ 35 h 57"/>
                <a:gd name="T18" fmla="*/ 14 w 39"/>
                <a:gd name="T19" fmla="*/ 45 h 57"/>
                <a:gd name="T20" fmla="*/ 39 w 39"/>
                <a:gd name="T21" fmla="*/ 45 h 57"/>
                <a:gd name="T22" fmla="*/ 39 w 39"/>
                <a:gd name="T23" fmla="*/ 57 h 57"/>
                <a:gd name="T24" fmla="*/ 0 w 39"/>
                <a:gd name="T25" fmla="*/ 5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57">
                  <a:moveTo>
                    <a:pt x="0" y="57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39" y="13"/>
                  </a:lnTo>
                  <a:lnTo>
                    <a:pt x="14" y="13"/>
                  </a:lnTo>
                  <a:lnTo>
                    <a:pt x="14" y="22"/>
                  </a:lnTo>
                  <a:lnTo>
                    <a:pt x="35" y="22"/>
                  </a:lnTo>
                  <a:lnTo>
                    <a:pt x="35" y="35"/>
                  </a:lnTo>
                  <a:lnTo>
                    <a:pt x="14" y="35"/>
                  </a:lnTo>
                  <a:lnTo>
                    <a:pt x="14" y="45"/>
                  </a:lnTo>
                  <a:lnTo>
                    <a:pt x="39" y="45"/>
                  </a:lnTo>
                  <a:lnTo>
                    <a:pt x="39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8" name="Freeform 24"/>
            <p:cNvSpPr>
              <a:spLocks noChangeAspect="1" noEditPoints="1"/>
            </p:cNvSpPr>
            <p:nvPr userDrawn="1"/>
          </p:nvSpPr>
          <p:spPr bwMode="auto">
            <a:xfrm>
              <a:off x="714" y="1079"/>
              <a:ext cx="41" cy="57"/>
            </a:xfrm>
            <a:custGeom>
              <a:avLst/>
              <a:gdLst>
                <a:gd name="T0" fmla="*/ 60 w 94"/>
                <a:gd name="T1" fmla="*/ 118 h 118"/>
                <a:gd name="T2" fmla="*/ 39 w 94"/>
                <a:gd name="T3" fmla="*/ 74 h 118"/>
                <a:gd name="T4" fmla="*/ 29 w 94"/>
                <a:gd name="T5" fmla="*/ 74 h 118"/>
                <a:gd name="T6" fmla="*/ 29 w 94"/>
                <a:gd name="T7" fmla="*/ 118 h 118"/>
                <a:gd name="T8" fmla="*/ 0 w 94"/>
                <a:gd name="T9" fmla="*/ 118 h 118"/>
                <a:gd name="T10" fmla="*/ 0 w 94"/>
                <a:gd name="T11" fmla="*/ 0 h 118"/>
                <a:gd name="T12" fmla="*/ 47 w 94"/>
                <a:gd name="T13" fmla="*/ 0 h 118"/>
                <a:gd name="T14" fmla="*/ 87 w 94"/>
                <a:gd name="T15" fmla="*/ 38 h 118"/>
                <a:gd name="T16" fmla="*/ 79 w 94"/>
                <a:gd name="T17" fmla="*/ 61 h 118"/>
                <a:gd name="T18" fmla="*/ 68 w 94"/>
                <a:gd name="T19" fmla="*/ 69 h 118"/>
                <a:gd name="T20" fmla="*/ 94 w 94"/>
                <a:gd name="T21" fmla="*/ 118 h 118"/>
                <a:gd name="T22" fmla="*/ 60 w 94"/>
                <a:gd name="T23" fmla="*/ 118 h 118"/>
                <a:gd name="T24" fmla="*/ 46 w 94"/>
                <a:gd name="T25" fmla="*/ 50 h 118"/>
                <a:gd name="T26" fmla="*/ 58 w 94"/>
                <a:gd name="T27" fmla="*/ 38 h 118"/>
                <a:gd name="T28" fmla="*/ 46 w 94"/>
                <a:gd name="T29" fmla="*/ 26 h 118"/>
                <a:gd name="T30" fmla="*/ 29 w 94"/>
                <a:gd name="T31" fmla="*/ 26 h 118"/>
                <a:gd name="T32" fmla="*/ 29 w 94"/>
                <a:gd name="T33" fmla="*/ 50 h 118"/>
                <a:gd name="T34" fmla="*/ 46 w 94"/>
                <a:gd name="T35" fmla="*/ 50 h 1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4" h="118">
                  <a:moveTo>
                    <a:pt x="60" y="118"/>
                  </a:moveTo>
                  <a:cubicBezTo>
                    <a:pt x="39" y="74"/>
                    <a:pt x="39" y="74"/>
                    <a:pt x="3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118"/>
                    <a:pt x="29" y="118"/>
                    <a:pt x="29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70" y="0"/>
                    <a:pt x="87" y="16"/>
                    <a:pt x="87" y="38"/>
                  </a:cubicBezTo>
                  <a:cubicBezTo>
                    <a:pt x="87" y="47"/>
                    <a:pt x="84" y="54"/>
                    <a:pt x="79" y="61"/>
                  </a:cubicBezTo>
                  <a:cubicBezTo>
                    <a:pt x="76" y="64"/>
                    <a:pt x="73" y="66"/>
                    <a:pt x="68" y="69"/>
                  </a:cubicBezTo>
                  <a:cubicBezTo>
                    <a:pt x="94" y="118"/>
                    <a:pt x="94" y="118"/>
                    <a:pt x="94" y="118"/>
                  </a:cubicBezTo>
                  <a:lnTo>
                    <a:pt x="60" y="118"/>
                  </a:lnTo>
                  <a:close/>
                  <a:moveTo>
                    <a:pt x="46" y="50"/>
                  </a:moveTo>
                  <a:cubicBezTo>
                    <a:pt x="53" y="50"/>
                    <a:pt x="58" y="45"/>
                    <a:pt x="58" y="38"/>
                  </a:cubicBezTo>
                  <a:cubicBezTo>
                    <a:pt x="58" y="31"/>
                    <a:pt x="53" y="26"/>
                    <a:pt x="46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50"/>
                    <a:pt x="29" y="50"/>
                    <a:pt x="29" y="50"/>
                  </a:cubicBezTo>
                  <a:lnTo>
                    <a:pt x="46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9" name="Freeform 25"/>
            <p:cNvSpPr>
              <a:spLocks noChangeAspect="1"/>
            </p:cNvSpPr>
            <p:nvPr userDrawn="1"/>
          </p:nvSpPr>
          <p:spPr bwMode="auto">
            <a:xfrm>
              <a:off x="776" y="1079"/>
              <a:ext cx="44" cy="58"/>
            </a:xfrm>
            <a:custGeom>
              <a:avLst/>
              <a:gdLst>
                <a:gd name="T0" fmla="*/ 64 w 91"/>
                <a:gd name="T1" fmla="*/ 27 h 120"/>
                <a:gd name="T2" fmla="*/ 51 w 91"/>
                <a:gd name="T3" fmla="*/ 25 h 120"/>
                <a:gd name="T4" fmla="*/ 34 w 91"/>
                <a:gd name="T5" fmla="*/ 36 h 120"/>
                <a:gd name="T6" fmla="*/ 45 w 91"/>
                <a:gd name="T7" fmla="*/ 45 h 120"/>
                <a:gd name="T8" fmla="*/ 59 w 91"/>
                <a:gd name="T9" fmla="*/ 47 h 120"/>
                <a:gd name="T10" fmla="*/ 91 w 91"/>
                <a:gd name="T11" fmla="*/ 82 h 120"/>
                <a:gd name="T12" fmla="*/ 43 w 91"/>
                <a:gd name="T13" fmla="*/ 120 h 120"/>
                <a:gd name="T14" fmla="*/ 16 w 91"/>
                <a:gd name="T15" fmla="*/ 115 h 120"/>
                <a:gd name="T16" fmla="*/ 0 w 91"/>
                <a:gd name="T17" fmla="*/ 104 h 120"/>
                <a:gd name="T18" fmla="*/ 19 w 91"/>
                <a:gd name="T19" fmla="*/ 86 h 120"/>
                <a:gd name="T20" fmla="*/ 27 w 91"/>
                <a:gd name="T21" fmla="*/ 91 h 120"/>
                <a:gd name="T22" fmla="*/ 45 w 91"/>
                <a:gd name="T23" fmla="*/ 94 h 120"/>
                <a:gd name="T24" fmla="*/ 62 w 91"/>
                <a:gd name="T25" fmla="*/ 83 h 120"/>
                <a:gd name="T26" fmla="*/ 52 w 91"/>
                <a:gd name="T27" fmla="*/ 73 h 120"/>
                <a:gd name="T28" fmla="*/ 38 w 91"/>
                <a:gd name="T29" fmla="*/ 71 h 120"/>
                <a:gd name="T30" fmla="*/ 6 w 91"/>
                <a:gd name="T31" fmla="*/ 38 h 120"/>
                <a:gd name="T32" fmla="*/ 51 w 91"/>
                <a:gd name="T33" fmla="*/ 0 h 120"/>
                <a:gd name="T34" fmla="*/ 75 w 91"/>
                <a:gd name="T35" fmla="*/ 4 h 120"/>
                <a:gd name="T36" fmla="*/ 89 w 91"/>
                <a:gd name="T37" fmla="*/ 14 h 120"/>
                <a:gd name="T38" fmla="*/ 71 w 91"/>
                <a:gd name="T39" fmla="*/ 32 h 120"/>
                <a:gd name="T40" fmla="*/ 64 w 91"/>
                <a:gd name="T41" fmla="*/ 27 h 1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1" h="120">
                  <a:moveTo>
                    <a:pt x="64" y="27"/>
                  </a:moveTo>
                  <a:cubicBezTo>
                    <a:pt x="60" y="26"/>
                    <a:pt x="56" y="25"/>
                    <a:pt x="51" y="25"/>
                  </a:cubicBezTo>
                  <a:cubicBezTo>
                    <a:pt x="40" y="25"/>
                    <a:pt x="34" y="29"/>
                    <a:pt x="34" y="36"/>
                  </a:cubicBezTo>
                  <a:cubicBezTo>
                    <a:pt x="34" y="41"/>
                    <a:pt x="38" y="44"/>
                    <a:pt x="45" y="45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81" y="50"/>
                    <a:pt x="91" y="61"/>
                    <a:pt x="91" y="82"/>
                  </a:cubicBezTo>
                  <a:cubicBezTo>
                    <a:pt x="91" y="106"/>
                    <a:pt x="73" y="120"/>
                    <a:pt x="43" y="120"/>
                  </a:cubicBezTo>
                  <a:cubicBezTo>
                    <a:pt x="33" y="120"/>
                    <a:pt x="24" y="118"/>
                    <a:pt x="16" y="115"/>
                  </a:cubicBezTo>
                  <a:cubicBezTo>
                    <a:pt x="10" y="113"/>
                    <a:pt x="7" y="111"/>
                    <a:pt x="0" y="104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22" y="89"/>
                    <a:pt x="24" y="89"/>
                    <a:pt x="27" y="91"/>
                  </a:cubicBezTo>
                  <a:cubicBezTo>
                    <a:pt x="32" y="93"/>
                    <a:pt x="38" y="94"/>
                    <a:pt x="45" y="94"/>
                  </a:cubicBezTo>
                  <a:cubicBezTo>
                    <a:pt x="57" y="94"/>
                    <a:pt x="62" y="90"/>
                    <a:pt x="62" y="83"/>
                  </a:cubicBezTo>
                  <a:cubicBezTo>
                    <a:pt x="62" y="77"/>
                    <a:pt x="59" y="74"/>
                    <a:pt x="52" y="73"/>
                  </a:cubicBezTo>
                  <a:cubicBezTo>
                    <a:pt x="38" y="71"/>
                    <a:pt x="38" y="71"/>
                    <a:pt x="38" y="71"/>
                  </a:cubicBezTo>
                  <a:cubicBezTo>
                    <a:pt x="17" y="68"/>
                    <a:pt x="6" y="57"/>
                    <a:pt x="6" y="38"/>
                  </a:cubicBezTo>
                  <a:cubicBezTo>
                    <a:pt x="6" y="14"/>
                    <a:pt x="23" y="0"/>
                    <a:pt x="51" y="0"/>
                  </a:cubicBezTo>
                  <a:cubicBezTo>
                    <a:pt x="59" y="0"/>
                    <a:pt x="68" y="1"/>
                    <a:pt x="75" y="4"/>
                  </a:cubicBezTo>
                  <a:cubicBezTo>
                    <a:pt x="80" y="6"/>
                    <a:pt x="83" y="8"/>
                    <a:pt x="89" y="14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68" y="29"/>
                    <a:pt x="66" y="28"/>
                    <a:pt x="64" y="2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40" name="Text Box 37"/>
          <p:cNvSpPr txBox="1">
            <a:spLocks noChangeArrowheads="1"/>
          </p:cNvSpPr>
          <p:nvPr userDrawn="1">
            <p:custDataLst>
              <p:tags r:id="rId9"/>
            </p:custDataLst>
          </p:nvPr>
        </p:nvSpPr>
        <p:spPr bwMode="auto">
          <a:xfrm>
            <a:off x="71437" y="6696438"/>
            <a:ext cx="7200000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noAutofit/>
          </a:bodyPr>
          <a:lstStyle/>
          <a:p>
            <a:pPr>
              <a:defRPr/>
            </a:pPr>
            <a:r>
              <a:rPr lang="ru-RU" sz="800" b="1" dirty="0">
                <a:solidFill>
                  <a:srgbClr val="7A1600"/>
                </a:solidFill>
                <a:cs typeface="Arial" charset="0"/>
              </a:rPr>
              <a:t>[a]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 Россия, 11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50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54, Москва, Космодамианская наб., д. 52, стр. 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2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FFFFFF"/>
                </a:solidFill>
                <a:cs typeface="Arial"/>
              </a:rPr>
              <a:t>¡¡¡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en-US" sz="800" b="1" dirty="0">
                <a:solidFill>
                  <a:srgbClr val="7A1600"/>
                </a:solidFill>
                <a:cs typeface="Arial" charset="0"/>
              </a:rPr>
              <a:t>[</a:t>
            </a:r>
            <a:r>
              <a:rPr lang="ru-RU" sz="800" b="1" dirty="0">
                <a:solidFill>
                  <a:srgbClr val="7A1600"/>
                </a:solidFill>
                <a:cs typeface="Arial" charset="0"/>
              </a:rPr>
              <a:t>т]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 +7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(495) 730-77-47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FFFFFF"/>
                </a:solidFill>
                <a:cs typeface="Arial"/>
              </a:rPr>
              <a:t>¡¡¡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en-US" sz="800" b="1" dirty="0">
                <a:solidFill>
                  <a:srgbClr val="7A1600"/>
                </a:solidFill>
                <a:cs typeface="Arial" charset="0"/>
              </a:rPr>
              <a:t>[</a:t>
            </a:r>
            <a:r>
              <a:rPr lang="ru-RU" sz="800" b="1" dirty="0">
                <a:solidFill>
                  <a:srgbClr val="7A1600"/>
                </a:solidFill>
                <a:cs typeface="Arial" charset="0"/>
              </a:rPr>
              <a:t>ф]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+7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(495) 644-38-27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FFFFFF"/>
                </a:solidFill>
                <a:cs typeface="Arial"/>
              </a:rPr>
              <a:t>¡¡¡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b="1" dirty="0">
                <a:solidFill>
                  <a:srgbClr val="7A1600"/>
                </a:solidFill>
                <a:cs typeface="Arial" charset="0"/>
              </a:rPr>
              <a:t>[э]</a:t>
            </a:r>
            <a:r>
              <a:rPr lang="ru-RU" sz="800" b="1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inbox@strategy.ru</a:t>
            </a:r>
          </a:p>
        </p:txBody>
      </p:sp>
    </p:spTree>
    <p:extLst>
      <p:ext uri="{BB962C8B-B14F-4D97-AF65-F5344CB8AC3E}">
        <p14:creationId xmlns:p14="http://schemas.microsoft.com/office/powerpoint/2010/main" val="31097155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Баз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5332521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екстов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2"/>
          </p:nvPr>
        </p:nvSpPr>
        <p:spPr>
          <a:xfrm>
            <a:off x="250825" y="1260002"/>
            <a:ext cx="8640000" cy="5040312"/>
          </a:xfrm>
        </p:spPr>
        <p:txBody>
          <a:bodyPr/>
          <a:lstStyle>
            <a:lvl1pPr>
              <a:spcBef>
                <a:spcPts val="600"/>
              </a:spcBef>
              <a:defRPr sz="1400"/>
            </a:lvl1pPr>
            <a:lvl2pPr>
              <a:spcBef>
                <a:spcPts val="600"/>
              </a:spcBef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 hasCustomPrompt="1"/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373075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6731807"/>
            <a:ext cx="9144000" cy="126199"/>
            <a:chOff x="0" y="2573904"/>
            <a:chExt cx="8767278" cy="44695"/>
          </a:xfrm>
        </p:grpSpPr>
        <p:grpSp>
          <p:nvGrpSpPr>
            <p:cNvPr id="9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8" name="Flowchart: Off-page Connector 17"/>
          <p:cNvSpPr/>
          <p:nvPr userDrawn="1"/>
        </p:nvSpPr>
        <p:spPr>
          <a:xfrm rot="5400000">
            <a:off x="8750359" y="193412"/>
            <a:ext cx="384047" cy="403249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10" rIns="91419" bIns="45710" rtlCol="0" anchor="ctr"/>
          <a:lstStyle/>
          <a:p>
            <a:pPr algn="ctr" defTabSz="1031387"/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77318" y="203013"/>
            <a:ext cx="381001" cy="366183"/>
          </a:xfrm>
          <a:prstGeom prst="rect">
            <a:avLst/>
          </a:prstGeom>
        </p:spPr>
        <p:txBody>
          <a:bodyPr lIns="91419" tIns="45710" rIns="91419" bIns="4571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pPr defTabSz="1031387"/>
            <a:fld id="{C136B7D2-B98C-44FD-8D04-7EC62A564975}" type="slidenum">
              <a:rPr lang="en-US" smtClean="0">
                <a:solidFill>
                  <a:prstClr val="white"/>
                </a:solidFill>
              </a:rPr>
              <a:pPr defTabSz="1031387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79435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Объект 1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5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Текст 13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972000" y="1692000"/>
            <a:ext cx="7200000" cy="4320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5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9" name="Текст 10"/>
          <p:cNvSpPr>
            <a:spLocks noGrp="1"/>
          </p:cNvSpPr>
          <p:nvPr>
            <p:ph type="body" sz="quarter" idx="12"/>
            <p:custDataLst>
              <p:tags r:id="rId6"/>
            </p:custDataLst>
          </p:nvPr>
        </p:nvSpPr>
        <p:spPr>
          <a:xfrm>
            <a:off x="1332000" y="1260002"/>
            <a:ext cx="6480000" cy="5040312"/>
          </a:xfrm>
        </p:spPr>
        <p:txBody>
          <a:bodyPr/>
          <a:lstStyle>
            <a:lvl1pPr>
              <a:spcBef>
                <a:spcPts val="1800"/>
              </a:spcBef>
              <a:defRPr sz="1600"/>
            </a:lvl1pPr>
            <a:lvl2pPr marL="0" indent="0">
              <a:spcBef>
                <a:spcPts val="1800"/>
              </a:spcBef>
              <a:buNone/>
              <a:defRPr sz="1600" b="1">
                <a:solidFill>
                  <a:schemeClr val="bg1"/>
                </a:solidFill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4" hasCustomPrompt="1"/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73993923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4"/>
            <p:custDataLst>
              <p:tags r:id="rId5"/>
            </p:custDataLst>
          </p:nvPr>
        </p:nvSpPr>
        <p:spPr>
          <a:xfrm>
            <a:off x="250829" y="1692000"/>
            <a:ext cx="4176713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  <p:custDataLst>
              <p:tags r:id="rId6"/>
            </p:custDataLst>
          </p:nvPr>
        </p:nvSpPr>
        <p:spPr>
          <a:xfrm>
            <a:off x="4716466" y="1692000"/>
            <a:ext cx="4176713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6" hasCustomPrompt="1"/>
            <p:custDataLst>
              <p:tags r:id="rId7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2" hasCustomPrompt="1"/>
            <p:custDataLst>
              <p:tags r:id="rId8"/>
            </p:custDataLst>
          </p:nvPr>
        </p:nvSpPr>
        <p:spPr>
          <a:xfrm>
            <a:off x="25082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4716463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270559125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блока с вывод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988132365"/>
              </p:ext>
            </p:ext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" name="think-cell Slide" r:id="rId17" imgW="360" imgH="360" progId="">
                  <p:embed/>
                </p:oleObj>
              </mc:Choice>
              <mc:Fallback>
                <p:oleObj name="think-cell Slide" r:id="rId17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250829" y="1692512"/>
            <a:ext cx="2881015" cy="4608000"/>
          </a:xfrm>
          <a:ln w="3175" cmpd="sng">
            <a:noFill/>
          </a:ln>
        </p:spPr>
        <p:txBody>
          <a:bodyPr anchor="ctr"/>
          <a:lstStyle>
            <a:lvl1pPr>
              <a:spcBef>
                <a:spcPts val="1200"/>
              </a:spcBef>
              <a:defRPr sz="1200"/>
            </a:lvl1pPr>
            <a:lvl2pPr>
              <a:spcBef>
                <a:spcPts val="1200"/>
              </a:spcBef>
              <a:defRPr sz="1200"/>
            </a:lvl2pPr>
            <a:lvl3pPr>
              <a:spcBef>
                <a:spcPts val="1200"/>
              </a:spcBef>
              <a:defRPr sz="1200"/>
            </a:lvl3pPr>
            <a:lvl4pPr>
              <a:spcBef>
                <a:spcPts val="1200"/>
              </a:spcBef>
              <a:defRPr sz="1200"/>
            </a:lvl4pPr>
            <a:lvl5pPr>
              <a:spcBef>
                <a:spcPts val="1200"/>
              </a:spcBef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3419875" y="1692512"/>
            <a:ext cx="5473304" cy="4608000"/>
          </a:xfrm>
          <a:ln w="3175" cmpd="sng">
            <a:solidFill>
              <a:schemeClr val="bg2"/>
            </a:solidFill>
          </a:ln>
        </p:spPr>
        <p:txBody>
          <a:bodyPr anchor="ctr"/>
          <a:lstStyle>
            <a:lvl1pPr>
              <a:spcBef>
                <a:spcPts val="1200"/>
              </a:spcBef>
              <a:defRPr sz="1200"/>
            </a:lvl1pPr>
            <a:lvl2pPr>
              <a:spcBef>
                <a:spcPts val="1200"/>
              </a:spcBef>
              <a:defRPr sz="1200"/>
            </a:lvl2pPr>
            <a:lvl3pPr>
              <a:spcBef>
                <a:spcPts val="1200"/>
              </a:spcBef>
              <a:defRPr sz="1200"/>
            </a:lvl3pPr>
            <a:lvl4pPr>
              <a:spcBef>
                <a:spcPts val="1200"/>
              </a:spcBef>
              <a:defRPr sz="1200"/>
            </a:lvl4pPr>
            <a:lvl5pPr>
              <a:spcBef>
                <a:spcPts val="1200"/>
              </a:spcBef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7"/>
            </p:custDataLst>
          </p:nvPr>
        </p:nvSpPr>
        <p:spPr>
          <a:xfrm>
            <a:off x="250827" y="215900"/>
            <a:ext cx="8642350" cy="215900"/>
          </a:xfrm>
        </p:spPr>
        <p:txBody>
          <a:bodyPr vert="horz" lIns="0" tIns="0" rIns="0" bIns="17996" rtlCol="0" anchor="b" anchorCtr="0">
            <a:noAutofit/>
          </a:bodyPr>
          <a:lstStyle>
            <a:lvl1pPr>
              <a:defRPr lang="ru-RU" b="1" dirty="0">
                <a:solidFill>
                  <a:schemeClr val="tx2"/>
                </a:solidFill>
              </a:defRPr>
            </a:lvl1pPr>
          </a:lstStyle>
          <a:p>
            <a:pPr lvl="0">
              <a:spcBef>
                <a:spcPts val="0"/>
              </a:spcBef>
            </a:pPr>
            <a:r>
              <a:rPr lang="ru-RU" dirty="0"/>
              <a:t>Название раздела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6" hasCustomPrompt="1"/>
            <p:custDataLst>
              <p:tags r:id="rId8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8" hasCustomPrompt="1"/>
            <p:custDataLst>
              <p:tags r:id="rId9"/>
            </p:custDataLst>
          </p:nvPr>
        </p:nvSpPr>
        <p:spPr>
          <a:xfrm>
            <a:off x="3419873" y="1268413"/>
            <a:ext cx="5472000" cy="4320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dirty="0">
                <a:solidFill>
                  <a:schemeClr val="bg1"/>
                </a:solidFill>
              </a:defRPr>
            </a:lvl1pPr>
          </a:lstStyle>
          <a:p>
            <a:pPr lvl="0" algn="ctr">
              <a:spcBef>
                <a:spcPts val="0"/>
              </a:spcBef>
            </a:pPr>
            <a:r>
              <a:rPr lang="ru-RU" dirty="0"/>
              <a:t>Заголовок</a:t>
            </a:r>
          </a:p>
        </p:txBody>
      </p:sp>
      <p:cxnSp>
        <p:nvCxnSpPr>
          <p:cNvPr id="21" name="Прямая соединительная линия 20"/>
          <p:cNvCxnSpPr/>
          <p:nvPr userDrawn="1">
            <p:custDataLst>
              <p:tags r:id="rId10"/>
            </p:custDataLst>
          </p:nvPr>
        </p:nvCxnSpPr>
        <p:spPr>
          <a:xfrm flipH="1">
            <a:off x="251520" y="1692512"/>
            <a:ext cx="160" cy="4608000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cxnSp>
        <p:nvCxnSpPr>
          <p:cNvPr id="22" name="Прямая соединительная линия 21"/>
          <p:cNvCxnSpPr/>
          <p:nvPr userDrawn="1">
            <p:custDataLst>
              <p:tags r:id="rId11"/>
            </p:custDataLst>
          </p:nvPr>
        </p:nvCxnSpPr>
        <p:spPr>
          <a:xfrm flipH="1">
            <a:off x="251524" y="6300512"/>
            <a:ext cx="2880320" cy="0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cxnSp>
        <p:nvCxnSpPr>
          <p:cNvPr id="23" name="Прямая соединительная линия 22"/>
          <p:cNvCxnSpPr/>
          <p:nvPr userDrawn="1">
            <p:custDataLst>
              <p:tags r:id="rId12"/>
            </p:custDataLst>
          </p:nvPr>
        </p:nvCxnSpPr>
        <p:spPr>
          <a:xfrm flipH="1">
            <a:off x="251680" y="1692512"/>
            <a:ext cx="2880320" cy="0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cxnSp>
        <p:nvCxnSpPr>
          <p:cNvPr id="24" name="Прямая соединительная линия 23"/>
          <p:cNvCxnSpPr/>
          <p:nvPr userDrawn="1">
            <p:custDataLst>
              <p:tags r:id="rId13"/>
            </p:custDataLst>
          </p:nvPr>
        </p:nvCxnSpPr>
        <p:spPr>
          <a:xfrm>
            <a:off x="3131844" y="1340366"/>
            <a:ext cx="216160" cy="2471212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cxnSp>
        <p:nvCxnSpPr>
          <p:cNvPr id="25" name="Прямая соединительная линия 24"/>
          <p:cNvCxnSpPr/>
          <p:nvPr userDrawn="1">
            <p:custDataLst>
              <p:tags r:id="rId14"/>
            </p:custDataLst>
          </p:nvPr>
        </p:nvCxnSpPr>
        <p:spPr>
          <a:xfrm flipH="1">
            <a:off x="3131840" y="3787444"/>
            <a:ext cx="216000" cy="2521287"/>
          </a:xfrm>
          <a:prstGeom prst="line">
            <a:avLst/>
          </a:prstGeom>
          <a:solidFill>
            <a:srgbClr val="AE2C25"/>
          </a:solidFill>
          <a:ln w="9525">
            <a:solidFill>
              <a:schemeClr val="bg2"/>
            </a:solidFill>
            <a:miter lim="800000"/>
            <a:headEnd type="none" w="med" len="med"/>
            <a:tailEnd type="none"/>
          </a:ln>
        </p:spPr>
      </p:cxnSp>
      <p:sp>
        <p:nvSpPr>
          <p:cNvPr id="20" name="Текст 16"/>
          <p:cNvSpPr>
            <a:spLocks noGrp="1"/>
          </p:cNvSpPr>
          <p:nvPr>
            <p:ph type="body" sz="quarter" idx="20" hasCustomPrompt="1"/>
            <p:custDataLst>
              <p:tags r:id="rId15"/>
            </p:custDataLst>
          </p:nvPr>
        </p:nvSpPr>
        <p:spPr>
          <a:xfrm>
            <a:off x="251520" y="1268413"/>
            <a:ext cx="2916000" cy="4320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dirty="0" smtClean="0">
                <a:solidFill>
                  <a:schemeClr val="bg1"/>
                </a:solidFill>
              </a:defRPr>
            </a:lvl1pPr>
          </a:lstStyle>
          <a:p>
            <a:pPr lvl="0" algn="ctr">
              <a:spcBef>
                <a:spcPts val="0"/>
              </a:spcBef>
            </a:pPr>
            <a:r>
              <a:rPr lang="ru-RU" dirty="0"/>
              <a:t>Выводы</a:t>
            </a:r>
          </a:p>
        </p:txBody>
      </p:sp>
    </p:spTree>
    <p:extLst>
      <p:ext uri="{BB962C8B-B14F-4D97-AF65-F5344CB8AC3E}">
        <p14:creationId xmlns:p14="http://schemas.microsoft.com/office/powerpoint/2010/main" val="4108968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'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7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4"/>
            <p:custDataLst>
              <p:tags r:id="rId5"/>
            </p:custDataLst>
          </p:nvPr>
        </p:nvSpPr>
        <p:spPr>
          <a:xfrm>
            <a:off x="250824" y="1692000"/>
            <a:ext cx="561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5"/>
            <p:custDataLst>
              <p:tags r:id="rId6"/>
            </p:custDataLst>
          </p:nvPr>
        </p:nvSpPr>
        <p:spPr>
          <a:xfrm>
            <a:off x="6156000" y="1692000"/>
            <a:ext cx="273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6" hasCustomPrompt="1"/>
            <p:custDataLst>
              <p:tags r:id="rId7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2" hasCustomPrompt="1"/>
            <p:custDataLst>
              <p:tags r:id="rId8"/>
            </p:custDataLst>
          </p:nvPr>
        </p:nvSpPr>
        <p:spPr>
          <a:xfrm>
            <a:off x="250825" y="1260000"/>
            <a:ext cx="561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6156000" y="1260000"/>
            <a:ext cx="273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105700140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+2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1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28" name="Текст 12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250829" y="1692000"/>
            <a:ext cx="4176713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9" name="Текст 12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4716465" y="1692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" name="Текст 12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4716465" y="4356512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1" name="Текст 12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25" name="Текст 7"/>
          <p:cNvSpPr>
            <a:spLocks noGrp="1"/>
          </p:cNvSpPr>
          <p:nvPr>
            <p:ph type="body" sz="quarter" idx="12" hasCustomPrompt="1"/>
            <p:custDataLst>
              <p:tags r:id="rId9"/>
            </p:custDataLst>
          </p:nvPr>
        </p:nvSpPr>
        <p:spPr>
          <a:xfrm>
            <a:off x="25082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6" name="Текст 7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471717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7" name="Текст 7"/>
          <p:cNvSpPr>
            <a:spLocks noGrp="1"/>
          </p:cNvSpPr>
          <p:nvPr>
            <p:ph type="body" sz="quarter" idx="14" hasCustomPrompt="1"/>
            <p:custDataLst>
              <p:tags r:id="rId11"/>
            </p:custDataLst>
          </p:nvPr>
        </p:nvSpPr>
        <p:spPr>
          <a:xfrm>
            <a:off x="4717175" y="3924002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49549194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+1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5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30" name="Текст 12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250829" y="1692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1" name="Текст 12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250829" y="4356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2" name="Текст 12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4716465" y="1692000"/>
            <a:ext cx="4176713" cy="4608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4" name="Текст 12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2" hasCustomPrompt="1"/>
            <p:custDataLst>
              <p:tags r:id="rId9"/>
            </p:custDataLst>
          </p:nvPr>
        </p:nvSpPr>
        <p:spPr>
          <a:xfrm>
            <a:off x="25082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9" name="Текст 7"/>
          <p:cNvSpPr>
            <a:spLocks noGrp="1"/>
          </p:cNvSpPr>
          <p:nvPr>
            <p:ph type="body" sz="quarter" idx="14" hasCustomPrompt="1"/>
            <p:custDataLst>
              <p:tags r:id="rId10"/>
            </p:custDataLst>
          </p:nvPr>
        </p:nvSpPr>
        <p:spPr>
          <a:xfrm>
            <a:off x="471717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28" name="Текст 7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250825" y="3924002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144416248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think-cell Slide" r:id="rId13" imgW="360" imgH="360" progId="">
                  <p:embed/>
                </p:oleObj>
              </mc:Choice>
              <mc:Fallback>
                <p:oleObj name="think-cell Slide" r:id="rId13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1" name="Текст 12"/>
          <p:cNvSpPr>
            <a:spLocks noGrp="1"/>
          </p:cNvSpPr>
          <p:nvPr>
            <p:ph type="body" sz="quarter" idx="15"/>
            <p:custDataLst>
              <p:tags r:id="rId5"/>
            </p:custDataLst>
          </p:nvPr>
        </p:nvSpPr>
        <p:spPr>
          <a:xfrm>
            <a:off x="250825" y="1692000"/>
            <a:ext cx="273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6"/>
            <p:custDataLst>
              <p:tags r:id="rId6"/>
            </p:custDataLst>
          </p:nvPr>
        </p:nvSpPr>
        <p:spPr>
          <a:xfrm>
            <a:off x="3204000" y="1692000"/>
            <a:ext cx="273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7"/>
            <p:custDataLst>
              <p:tags r:id="rId7"/>
            </p:custDataLst>
          </p:nvPr>
        </p:nvSpPr>
        <p:spPr>
          <a:xfrm>
            <a:off x="6156000" y="1692000"/>
            <a:ext cx="2736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2" hasCustomPrompt="1"/>
            <p:custDataLst>
              <p:tags r:id="rId9"/>
            </p:custDataLst>
          </p:nvPr>
        </p:nvSpPr>
        <p:spPr>
          <a:xfrm>
            <a:off x="250825" y="1260000"/>
            <a:ext cx="273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3204000" y="1260000"/>
            <a:ext cx="273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 hasCustomPrompt="1"/>
            <p:custDataLst>
              <p:tags r:id="rId11"/>
            </p:custDataLst>
          </p:nvPr>
        </p:nvSpPr>
        <p:spPr>
          <a:xfrm>
            <a:off x="6156000" y="1260000"/>
            <a:ext cx="273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81100683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Объект 1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think-cell Slide" r:id="rId15" imgW="360" imgH="360" progId="">
                  <p:embed/>
                </p:oleObj>
              </mc:Choice>
              <mc:Fallback>
                <p:oleObj name="think-cell Slide" r:id="rId15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6"/>
            <p:custDataLst>
              <p:tags r:id="rId5"/>
            </p:custDataLst>
          </p:nvPr>
        </p:nvSpPr>
        <p:spPr>
          <a:xfrm>
            <a:off x="250829" y="1692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7"/>
            <p:custDataLst>
              <p:tags r:id="rId6"/>
            </p:custDataLst>
          </p:nvPr>
        </p:nvSpPr>
        <p:spPr>
          <a:xfrm>
            <a:off x="250829" y="4356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8"/>
            <p:custDataLst>
              <p:tags r:id="rId7"/>
            </p:custDataLst>
          </p:nvPr>
        </p:nvSpPr>
        <p:spPr>
          <a:xfrm>
            <a:off x="4716465" y="1692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5" name="Текст 12"/>
          <p:cNvSpPr>
            <a:spLocks noGrp="1"/>
          </p:cNvSpPr>
          <p:nvPr>
            <p:ph type="body" sz="quarter" idx="19"/>
            <p:custDataLst>
              <p:tags r:id="rId8"/>
            </p:custDataLst>
          </p:nvPr>
        </p:nvSpPr>
        <p:spPr>
          <a:xfrm>
            <a:off x="4716465" y="4356000"/>
            <a:ext cx="4176713" cy="1944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2" hasCustomPrompt="1"/>
            <p:custDataLst>
              <p:tags r:id="rId9"/>
            </p:custDataLst>
          </p:nvPr>
        </p:nvSpPr>
        <p:spPr>
          <a:xfrm>
            <a:off x="25082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  <p:custDataLst>
              <p:tags r:id="rId10"/>
            </p:custDataLst>
          </p:nvPr>
        </p:nvSpPr>
        <p:spPr>
          <a:xfrm>
            <a:off x="250825" y="3924002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 hasCustomPrompt="1"/>
            <p:custDataLst>
              <p:tags r:id="rId11"/>
            </p:custDataLst>
          </p:nvPr>
        </p:nvSpPr>
        <p:spPr>
          <a:xfrm>
            <a:off x="4717175" y="1260000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1" name="Текст 7"/>
          <p:cNvSpPr>
            <a:spLocks noGrp="1"/>
          </p:cNvSpPr>
          <p:nvPr>
            <p:ph type="body" sz="quarter" idx="15" hasCustomPrompt="1"/>
            <p:custDataLst>
              <p:tags r:id="rId12"/>
            </p:custDataLst>
          </p:nvPr>
        </p:nvSpPr>
        <p:spPr>
          <a:xfrm>
            <a:off x="4717175" y="3924002"/>
            <a:ext cx="4176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20" hasCustomPrompt="1"/>
            <p:custDataLst>
              <p:tags r:id="rId13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11057199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 вертикальных бло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7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1" name="Текст 12"/>
          <p:cNvSpPr>
            <a:spLocks noGrp="1"/>
          </p:cNvSpPr>
          <p:nvPr>
            <p:ph type="body" sz="quarter" idx="15"/>
          </p:nvPr>
        </p:nvSpPr>
        <p:spPr>
          <a:xfrm>
            <a:off x="250825" y="1692000"/>
            <a:ext cx="2052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Текст 12"/>
          <p:cNvSpPr>
            <a:spLocks noGrp="1"/>
          </p:cNvSpPr>
          <p:nvPr>
            <p:ph type="body" sz="quarter" idx="16"/>
          </p:nvPr>
        </p:nvSpPr>
        <p:spPr>
          <a:xfrm>
            <a:off x="2446050" y="1692000"/>
            <a:ext cx="2052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4" name="Текст 12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sp>
        <p:nvSpPr>
          <p:cNvPr id="6" name="Текст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1260000"/>
            <a:ext cx="2052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2446050" y="1260000"/>
            <a:ext cx="2052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6" name="Текст 12"/>
          <p:cNvSpPr>
            <a:spLocks noGrp="1"/>
          </p:cNvSpPr>
          <p:nvPr>
            <p:ph type="body" sz="quarter" idx="19"/>
            <p:custDataLst>
              <p:tags r:id="rId6"/>
            </p:custDataLst>
          </p:nvPr>
        </p:nvSpPr>
        <p:spPr>
          <a:xfrm>
            <a:off x="4641275" y="1692000"/>
            <a:ext cx="2052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6836500" y="1692000"/>
            <a:ext cx="2052000" cy="4608512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8" name="Текст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4641275" y="1260000"/>
            <a:ext cx="2052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  <p:sp>
        <p:nvSpPr>
          <p:cNvPr id="19" name="Текст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6836500" y="1260000"/>
            <a:ext cx="2052000" cy="431800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 vert="horz" lIns="71983" tIns="71983" rIns="71983" bIns="71983" rtlCol="0" anchor="ctr" anchorCtr="0">
            <a:noAutofit/>
          </a:bodyPr>
          <a:lstStyle>
            <a:lvl1pPr algn="ctr">
              <a:defRPr lang="ru-RU"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ctr" defTabSz="914188" rtl="0" eaLnBrk="1" latinLnBrk="0" hangingPunct="1">
              <a:spcBef>
                <a:spcPts val="0"/>
              </a:spcBef>
              <a:buClr>
                <a:schemeClr val="tx2"/>
              </a:buClr>
              <a:buFont typeface="Arial" pitchFamily="34" charset="0"/>
              <a:buNone/>
            </a:pPr>
            <a:r>
              <a:rPr lang="ru-RU" dirty="0"/>
              <a:t>Тезис блока</a:t>
            </a:r>
          </a:p>
        </p:txBody>
      </p:sp>
    </p:spTree>
    <p:extLst>
      <p:ext uri="{BB962C8B-B14F-4D97-AF65-F5344CB8AC3E}">
        <p14:creationId xmlns:p14="http://schemas.microsoft.com/office/powerpoint/2010/main" val="332572115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Этап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3" hasCustomPrompt="1"/>
          </p:nvPr>
        </p:nvSpPr>
        <p:spPr>
          <a:xfrm>
            <a:off x="360000" y="1368000"/>
            <a:ext cx="2736000" cy="648000"/>
          </a:xfrm>
          <a:prstGeom prst="homePlate">
            <a:avLst>
              <a:gd name="adj" fmla="val 20514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algn="ctr">
              <a:spcBef>
                <a:spcPts val="0"/>
              </a:spcBef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Тезис блока</a:t>
            </a:r>
          </a:p>
        </p:txBody>
      </p:sp>
      <p:sp>
        <p:nvSpPr>
          <p:cNvPr id="15" name="Текст 13"/>
          <p:cNvSpPr>
            <a:spLocks noGrp="1"/>
          </p:cNvSpPr>
          <p:nvPr>
            <p:ph type="body" sz="quarter" idx="14" hasCustomPrompt="1"/>
          </p:nvPr>
        </p:nvSpPr>
        <p:spPr>
          <a:xfrm>
            <a:off x="3258588" y="1368000"/>
            <a:ext cx="2736000" cy="648000"/>
          </a:xfrm>
          <a:prstGeom prst="homePlate">
            <a:avLst>
              <a:gd name="adj" fmla="val 20514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algn="ctr">
              <a:spcBef>
                <a:spcPts val="0"/>
              </a:spcBef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Тезис блока</a:t>
            </a:r>
          </a:p>
        </p:txBody>
      </p:sp>
      <p:sp>
        <p:nvSpPr>
          <p:cNvPr id="16" name="Текст 13"/>
          <p:cNvSpPr>
            <a:spLocks noGrp="1"/>
          </p:cNvSpPr>
          <p:nvPr>
            <p:ph type="body" sz="quarter" idx="15" hasCustomPrompt="1"/>
          </p:nvPr>
        </p:nvSpPr>
        <p:spPr>
          <a:xfrm>
            <a:off x="6157175" y="1368000"/>
            <a:ext cx="2736000" cy="648000"/>
          </a:xfrm>
          <a:prstGeom prst="homePlate">
            <a:avLst>
              <a:gd name="adj" fmla="val 20514"/>
            </a:avLst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anchor="ctr" anchorCtr="0"/>
          <a:lstStyle>
            <a:lvl1pPr algn="ctr">
              <a:spcBef>
                <a:spcPts val="0"/>
              </a:spcBef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Тезис блока</a:t>
            </a:r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18"/>
            <p:custDataLst>
              <p:tags r:id="rId1"/>
            </p:custDataLst>
          </p:nvPr>
        </p:nvSpPr>
        <p:spPr>
          <a:xfrm>
            <a:off x="360000" y="2124000"/>
            <a:ext cx="2736000" cy="3240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8" name="Текст 12"/>
          <p:cNvSpPr>
            <a:spLocks noGrp="1"/>
          </p:cNvSpPr>
          <p:nvPr>
            <p:ph type="body" sz="quarter" idx="19"/>
            <p:custDataLst>
              <p:tags r:id="rId2"/>
            </p:custDataLst>
          </p:nvPr>
        </p:nvSpPr>
        <p:spPr>
          <a:xfrm>
            <a:off x="3258588" y="2124000"/>
            <a:ext cx="2736000" cy="3240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9" name="Текст 12"/>
          <p:cNvSpPr>
            <a:spLocks noGrp="1"/>
          </p:cNvSpPr>
          <p:nvPr>
            <p:ph type="body" sz="quarter" idx="20"/>
            <p:custDataLst>
              <p:tags r:id="rId3"/>
            </p:custDataLst>
          </p:nvPr>
        </p:nvSpPr>
        <p:spPr>
          <a:xfrm>
            <a:off x="6157175" y="2124000"/>
            <a:ext cx="2736000" cy="3240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0" name="Текст 12"/>
          <p:cNvSpPr>
            <a:spLocks noGrp="1"/>
          </p:cNvSpPr>
          <p:nvPr>
            <p:ph type="body" sz="quarter" idx="21"/>
            <p:custDataLst>
              <p:tags r:id="rId4"/>
            </p:custDataLst>
          </p:nvPr>
        </p:nvSpPr>
        <p:spPr>
          <a:xfrm>
            <a:off x="360000" y="5472000"/>
            <a:ext cx="2736000" cy="828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12"/>
          <p:cNvSpPr>
            <a:spLocks noGrp="1"/>
          </p:cNvSpPr>
          <p:nvPr>
            <p:ph type="body" sz="quarter" idx="22"/>
            <p:custDataLst>
              <p:tags r:id="rId5"/>
            </p:custDataLst>
          </p:nvPr>
        </p:nvSpPr>
        <p:spPr>
          <a:xfrm>
            <a:off x="3258588" y="5472000"/>
            <a:ext cx="2736000" cy="828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12"/>
          <p:cNvSpPr>
            <a:spLocks noGrp="1"/>
          </p:cNvSpPr>
          <p:nvPr>
            <p:ph type="body" sz="quarter" idx="23"/>
            <p:custDataLst>
              <p:tags r:id="rId6"/>
            </p:custDataLst>
          </p:nvPr>
        </p:nvSpPr>
        <p:spPr>
          <a:xfrm>
            <a:off x="6157175" y="5472000"/>
            <a:ext cx="2736000" cy="828000"/>
          </a:xfrm>
          <a:ln>
            <a:solidFill>
              <a:schemeClr val="bg2"/>
            </a:solidFill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Текст 12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</p:spTree>
    <p:extLst>
      <p:ext uri="{BB962C8B-B14F-4D97-AF65-F5344CB8AC3E}">
        <p14:creationId xmlns:p14="http://schemas.microsoft.com/office/powerpoint/2010/main" val="241349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54724" y="356630"/>
            <a:ext cx="56388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24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54724" y="825954"/>
            <a:ext cx="4114800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4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094" indent="0">
              <a:buNone/>
              <a:defRPr sz="1200"/>
            </a:lvl2pPr>
            <a:lvl3pPr marL="914188" indent="0">
              <a:buNone/>
              <a:defRPr sz="1000"/>
            </a:lvl3pPr>
            <a:lvl4pPr marL="1371282" indent="0">
              <a:buNone/>
              <a:defRPr sz="900"/>
            </a:lvl4pPr>
            <a:lvl5pPr marL="1828376" indent="0">
              <a:buNone/>
              <a:defRPr sz="900"/>
            </a:lvl5pPr>
            <a:lvl6pPr marL="2285472" indent="0">
              <a:buNone/>
              <a:defRPr sz="900"/>
            </a:lvl6pPr>
            <a:lvl7pPr marL="2742565" indent="0">
              <a:buNone/>
              <a:defRPr sz="900"/>
            </a:lvl7pPr>
            <a:lvl8pPr marL="3199658" indent="0">
              <a:buNone/>
              <a:defRPr sz="900"/>
            </a:lvl8pPr>
            <a:lvl9pPr marL="3656754" indent="0">
              <a:buNone/>
              <a:defRPr sz="9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</p:spTree>
    <p:extLst>
      <p:ext uri="{BB962C8B-B14F-4D97-AF65-F5344CB8AC3E}">
        <p14:creationId xmlns:p14="http://schemas.microsoft.com/office/powerpoint/2010/main" val="28670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Конта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Вывод слайда</a:t>
            </a:r>
          </a:p>
        </p:txBody>
      </p:sp>
      <p:sp>
        <p:nvSpPr>
          <p:cNvPr id="5" name="Текст 6"/>
          <p:cNvSpPr>
            <a:spLocks noGrp="1"/>
          </p:cNvSpPr>
          <p:nvPr>
            <p:ph type="body" sz="quarter" idx="12" hasCustomPrompt="1"/>
            <p:custDataLst>
              <p:tags r:id="rId1"/>
            </p:custDataLst>
          </p:nvPr>
        </p:nvSpPr>
        <p:spPr>
          <a:xfrm>
            <a:off x="250827" y="215900"/>
            <a:ext cx="8642350" cy="215900"/>
          </a:xfrm>
        </p:spPr>
        <p:txBody>
          <a:bodyPr lIns="0" tIns="0" rIns="0" bIns="17996" anchor="b" anchorCtr="0"/>
          <a:lstStyle>
            <a:lvl1pPr>
              <a:spcBef>
                <a:spcPts val="0"/>
              </a:spcBef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  <p:sp>
        <p:nvSpPr>
          <p:cNvPr id="7" name="Text Box 17"/>
          <p:cNvSpPr txBox="1">
            <a:spLocks noChangeArrowheads="1"/>
          </p:cNvSpPr>
          <p:nvPr userDrawn="1"/>
        </p:nvSpPr>
        <p:spPr bwMode="auto">
          <a:xfrm>
            <a:off x="5472000" y="1259999"/>
            <a:ext cx="3420000" cy="12311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marL="1588"/>
            <a:r>
              <a:rPr lang="ru-RU" sz="1600" dirty="0">
                <a:solidFill>
                  <a:srgbClr val="5F6062"/>
                </a:solidFill>
                <a:cs typeface="Arial" charset="0"/>
              </a:rPr>
              <a:t>111954, Москва, </a:t>
            </a:r>
          </a:p>
          <a:p>
            <a:pPr marL="1588"/>
            <a:r>
              <a:rPr lang="ru-RU" sz="1600" dirty="0">
                <a:solidFill>
                  <a:srgbClr val="5F6062"/>
                </a:solidFill>
                <a:cs typeface="Arial" charset="0"/>
              </a:rPr>
              <a:t>Космодамианская наб., д. 52, стр. </a:t>
            </a:r>
            <a:r>
              <a:rPr lang="en-US" sz="1600" dirty="0">
                <a:solidFill>
                  <a:srgbClr val="5F6062"/>
                </a:solidFill>
                <a:cs typeface="Arial" charset="0"/>
              </a:rPr>
              <a:t>2</a:t>
            </a:r>
            <a:endParaRPr lang="ru-RU" sz="1600" dirty="0">
              <a:solidFill>
                <a:srgbClr val="5F6062"/>
              </a:solidFill>
              <a:cs typeface="Arial" charset="0"/>
            </a:endParaRPr>
          </a:p>
          <a:p>
            <a:pPr marL="1588"/>
            <a:r>
              <a:rPr lang="ru-RU" sz="1600" dirty="0">
                <a:solidFill>
                  <a:srgbClr val="5F6062"/>
                </a:solidFill>
                <a:cs typeface="Arial" charset="0"/>
              </a:rPr>
              <a:t>Тел.: +7 (495) 730-77</a:t>
            </a:r>
            <a:r>
              <a:rPr lang="en-US" sz="1600" dirty="0">
                <a:solidFill>
                  <a:srgbClr val="5F6062"/>
                </a:solidFill>
                <a:cs typeface="Arial" charset="0"/>
              </a:rPr>
              <a:t>-</a:t>
            </a:r>
            <a:r>
              <a:rPr lang="ru-RU" sz="1600" dirty="0">
                <a:solidFill>
                  <a:srgbClr val="5F6062"/>
                </a:solidFill>
                <a:cs typeface="Arial" charset="0"/>
              </a:rPr>
              <a:t>47</a:t>
            </a:r>
            <a:br>
              <a:rPr lang="ru-RU" sz="1600" dirty="0">
                <a:solidFill>
                  <a:srgbClr val="5F6062"/>
                </a:solidFill>
                <a:cs typeface="Arial" charset="0"/>
              </a:rPr>
            </a:br>
            <a:r>
              <a:rPr lang="ru-RU" sz="1600" dirty="0">
                <a:solidFill>
                  <a:srgbClr val="5F6062"/>
                </a:solidFill>
                <a:cs typeface="Arial" charset="0"/>
              </a:rPr>
              <a:t>Факс: +7 (495) 644-38-27</a:t>
            </a:r>
          </a:p>
          <a:p>
            <a:pPr marL="1588">
              <a:defRPr/>
            </a:pPr>
            <a:r>
              <a:rPr lang="en-US" sz="1600" b="1" dirty="0">
                <a:solidFill>
                  <a:srgbClr val="7A1600"/>
                </a:solidFill>
                <a:cs typeface="Arial" charset="0"/>
              </a:rPr>
              <a:t>www.strategy.ru</a:t>
            </a:r>
            <a:endParaRPr lang="ru-RU" sz="1600" b="1" dirty="0">
              <a:solidFill>
                <a:srgbClr val="7A1600"/>
              </a:solidFill>
              <a:cs typeface="Arial" charset="0"/>
            </a:endParaRP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3"/>
          </p:nvPr>
        </p:nvSpPr>
        <p:spPr>
          <a:xfrm>
            <a:off x="5472000" y="2700000"/>
            <a:ext cx="3420000" cy="2160000"/>
          </a:xfrm>
        </p:spPr>
        <p:txBody>
          <a:bodyPr lIns="0" tIns="0" rIns="0" bIns="0"/>
          <a:lstStyle>
            <a:lvl1pPr>
              <a:spcBef>
                <a:spcPts val="0"/>
              </a:spcBef>
              <a:defRPr sz="1600">
                <a:solidFill>
                  <a:schemeClr val="bg2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12"/>
          <p:cNvSpPr>
            <a:spLocks noGrp="1"/>
          </p:cNvSpPr>
          <p:nvPr>
            <p:ph type="body" sz="quarter" idx="24" hasCustomPrompt="1"/>
            <p:custDataLst>
              <p:tags r:id="rId2"/>
            </p:custDataLst>
          </p:nvPr>
        </p:nvSpPr>
        <p:spPr>
          <a:xfrm>
            <a:off x="250825" y="6337300"/>
            <a:ext cx="8640000" cy="288000"/>
          </a:xfrm>
        </p:spPr>
        <p:txBody>
          <a:bodyPr lIns="0" tIns="0" rIns="0" bIns="0" anchor="b" anchorCtr="0"/>
          <a:lstStyle>
            <a:lvl1pPr>
              <a:spcBef>
                <a:spcPts val="300"/>
              </a:spcBef>
              <a:defRPr sz="800" baseline="0"/>
            </a:lvl1pPr>
          </a:lstStyle>
          <a:p>
            <a:pPr lvl="0"/>
            <a:r>
              <a:rPr lang="ru-RU" dirty="0"/>
              <a:t>Примечания: 1 –</a:t>
            </a:r>
            <a:br>
              <a:rPr lang="ru-RU" dirty="0"/>
            </a:br>
            <a:r>
              <a:rPr lang="ru-RU" dirty="0"/>
              <a:t>Источники: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9" y="1268418"/>
            <a:ext cx="4825231" cy="36197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09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/>
          <p:nvPr userDrawn="1"/>
        </p:nvGrpSpPr>
        <p:grpSpPr>
          <a:xfrm>
            <a:off x="0" y="6731807"/>
            <a:ext cx="9144000" cy="126199"/>
            <a:chOff x="0" y="2573904"/>
            <a:chExt cx="8767278" cy="44695"/>
          </a:xfrm>
        </p:grpSpPr>
        <p:grpSp>
          <p:nvGrpSpPr>
            <p:cNvPr id="4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031387"/>
                <a:endParaRPr lang="en-US" sz="2000" dirty="0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9602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8" name="think-cell Slide" r:id="rId11" imgW="360" imgH="360" progId="">
                  <p:embed/>
                </p:oleObj>
              </mc:Choice>
              <mc:Fallback>
                <p:oleObj name="think-cell Slide" r:id="rId11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4"/>
          <p:cNvSpPr>
            <a:spLocks noChangeArrowheads="1"/>
          </p:cNvSpPr>
          <p:nvPr userDrawn="1">
            <p:custDataLst>
              <p:tags r:id="rId3"/>
            </p:custDataLst>
          </p:nvPr>
        </p:nvSpPr>
        <p:spPr bwMode="auto">
          <a:xfrm>
            <a:off x="2663829" y="2160588"/>
            <a:ext cx="6480175" cy="2519362"/>
          </a:xfrm>
          <a:prstGeom prst="rect">
            <a:avLst/>
          </a:pr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>
            <p:custDataLst>
              <p:tags r:id="rId4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60000"/>
            <a:ext cx="2520000" cy="25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3024000" y="2519999"/>
            <a:ext cx="5760000" cy="1080000"/>
          </a:xfrm>
          <a:prstGeom prst="rect">
            <a:avLst/>
          </a:prstGeom>
        </p:spPr>
        <p:txBody>
          <a:bodyPr/>
          <a:lstStyle>
            <a:lvl1pPr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Тема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  <p:custDataLst>
              <p:tags r:id="rId6"/>
            </p:custDataLst>
          </p:nvPr>
        </p:nvSpPr>
        <p:spPr>
          <a:xfrm>
            <a:off x="3024000" y="4104000"/>
            <a:ext cx="3600000" cy="216000"/>
          </a:xfrm>
        </p:spPr>
        <p:txBody>
          <a:bodyPr lIns="0" tIns="0" rIns="0" bIns="0" anchor="b" anchorCtr="0"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Содержание презентации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7020000" y="4104000"/>
            <a:ext cx="1800000" cy="216000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1" hasCustomPrompt="1"/>
          </p:nvPr>
        </p:nvSpPr>
        <p:spPr>
          <a:xfrm>
            <a:off x="6984002" y="5400000"/>
            <a:ext cx="1800225" cy="215900"/>
          </a:xfrm>
        </p:spPr>
        <p:txBody>
          <a:bodyPr lIns="0" tIns="0" rIns="0" bIns="0" anchor="b" anchorCtr="0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Метка</a:t>
            </a:r>
          </a:p>
        </p:txBody>
      </p:sp>
      <p:grpSp>
        <p:nvGrpSpPr>
          <p:cNvPr id="5" name="Group 7"/>
          <p:cNvGrpSpPr>
            <a:grpSpLocks/>
          </p:cNvGrpSpPr>
          <p:nvPr userDrawn="1">
            <p:custDataLst>
              <p:tags r:id="rId8"/>
            </p:custDataLst>
          </p:nvPr>
        </p:nvGrpSpPr>
        <p:grpSpPr bwMode="auto">
          <a:xfrm>
            <a:off x="2" y="720006"/>
            <a:ext cx="1800225" cy="719137"/>
            <a:chOff x="201" y="819"/>
            <a:chExt cx="1094" cy="413"/>
          </a:xfrm>
        </p:grpSpPr>
        <p:sp>
          <p:nvSpPr>
            <p:cNvPr id="22" name="Freeform 8"/>
            <p:cNvSpPr>
              <a:spLocks noChangeAspect="1"/>
            </p:cNvSpPr>
            <p:nvPr userDrawn="1"/>
          </p:nvSpPr>
          <p:spPr bwMode="auto">
            <a:xfrm>
              <a:off x="201" y="819"/>
              <a:ext cx="1094" cy="207"/>
            </a:xfrm>
            <a:custGeom>
              <a:avLst/>
              <a:gdLst>
                <a:gd name="T0" fmla="*/ 1094 w 1094"/>
                <a:gd name="T1" fmla="*/ 207 h 207"/>
                <a:gd name="T2" fmla="*/ 999 w 1094"/>
                <a:gd name="T3" fmla="*/ 0 h 207"/>
                <a:gd name="T4" fmla="*/ 0 w 1094"/>
                <a:gd name="T5" fmla="*/ 0 h 207"/>
                <a:gd name="T6" fmla="*/ 0 w 1094"/>
                <a:gd name="T7" fmla="*/ 207 h 207"/>
                <a:gd name="T8" fmla="*/ 1094 w 1094"/>
                <a:gd name="T9" fmla="*/ 207 h 2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4" h="207">
                  <a:moveTo>
                    <a:pt x="1094" y="207"/>
                  </a:moveTo>
                  <a:lnTo>
                    <a:pt x="999" y="0"/>
                  </a:lnTo>
                  <a:lnTo>
                    <a:pt x="0" y="0"/>
                  </a:lnTo>
                  <a:lnTo>
                    <a:pt x="0" y="207"/>
                  </a:lnTo>
                  <a:lnTo>
                    <a:pt x="1094" y="207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3" name="Freeform 9"/>
            <p:cNvSpPr>
              <a:spLocks noChangeAspect="1"/>
            </p:cNvSpPr>
            <p:nvPr userDrawn="1"/>
          </p:nvSpPr>
          <p:spPr bwMode="auto">
            <a:xfrm>
              <a:off x="201" y="1026"/>
              <a:ext cx="1094" cy="206"/>
            </a:xfrm>
            <a:custGeom>
              <a:avLst/>
              <a:gdLst>
                <a:gd name="T0" fmla="*/ 1094 w 1094"/>
                <a:gd name="T1" fmla="*/ 0 h 206"/>
                <a:gd name="T2" fmla="*/ 999 w 1094"/>
                <a:gd name="T3" fmla="*/ 206 h 206"/>
                <a:gd name="T4" fmla="*/ 0 w 1094"/>
                <a:gd name="T5" fmla="*/ 206 h 206"/>
                <a:gd name="T6" fmla="*/ 0 w 1094"/>
                <a:gd name="T7" fmla="*/ 0 h 206"/>
                <a:gd name="T8" fmla="*/ 1094 w 1094"/>
                <a:gd name="T9" fmla="*/ 0 h 2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4" h="206">
                  <a:moveTo>
                    <a:pt x="1094" y="0"/>
                  </a:moveTo>
                  <a:lnTo>
                    <a:pt x="999" y="206"/>
                  </a:lnTo>
                  <a:lnTo>
                    <a:pt x="0" y="206"/>
                  </a:lnTo>
                  <a:lnTo>
                    <a:pt x="0" y="0"/>
                  </a:lnTo>
                  <a:lnTo>
                    <a:pt x="1094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4" name="Freeform 10"/>
            <p:cNvSpPr>
              <a:spLocks noChangeAspect="1"/>
            </p:cNvSpPr>
            <p:nvPr userDrawn="1"/>
          </p:nvSpPr>
          <p:spPr bwMode="auto">
            <a:xfrm>
              <a:off x="315" y="918"/>
              <a:ext cx="43" cy="57"/>
            </a:xfrm>
            <a:custGeom>
              <a:avLst/>
              <a:gdLst>
                <a:gd name="T0" fmla="*/ 63 w 91"/>
                <a:gd name="T1" fmla="*/ 28 h 121"/>
                <a:gd name="T2" fmla="*/ 50 w 91"/>
                <a:gd name="T3" fmla="*/ 26 h 121"/>
                <a:gd name="T4" fmla="*/ 34 w 91"/>
                <a:gd name="T5" fmla="*/ 37 h 121"/>
                <a:gd name="T6" fmla="*/ 44 w 91"/>
                <a:gd name="T7" fmla="*/ 46 h 121"/>
                <a:gd name="T8" fmla="*/ 59 w 91"/>
                <a:gd name="T9" fmla="*/ 48 h 121"/>
                <a:gd name="T10" fmla="*/ 91 w 91"/>
                <a:gd name="T11" fmla="*/ 83 h 121"/>
                <a:gd name="T12" fmla="*/ 43 w 91"/>
                <a:gd name="T13" fmla="*/ 121 h 121"/>
                <a:gd name="T14" fmla="*/ 16 w 91"/>
                <a:gd name="T15" fmla="*/ 116 h 121"/>
                <a:gd name="T16" fmla="*/ 0 w 91"/>
                <a:gd name="T17" fmla="*/ 105 h 121"/>
                <a:gd name="T18" fmla="*/ 19 w 91"/>
                <a:gd name="T19" fmla="*/ 86 h 121"/>
                <a:gd name="T20" fmla="*/ 27 w 91"/>
                <a:gd name="T21" fmla="*/ 91 h 121"/>
                <a:gd name="T22" fmla="*/ 45 w 91"/>
                <a:gd name="T23" fmla="*/ 95 h 121"/>
                <a:gd name="T24" fmla="*/ 62 w 91"/>
                <a:gd name="T25" fmla="*/ 84 h 121"/>
                <a:gd name="T26" fmla="*/ 52 w 91"/>
                <a:gd name="T27" fmla="*/ 74 h 121"/>
                <a:gd name="T28" fmla="*/ 38 w 91"/>
                <a:gd name="T29" fmla="*/ 72 h 121"/>
                <a:gd name="T30" fmla="*/ 6 w 91"/>
                <a:gd name="T31" fmla="*/ 38 h 121"/>
                <a:gd name="T32" fmla="*/ 51 w 91"/>
                <a:gd name="T33" fmla="*/ 0 h 121"/>
                <a:gd name="T34" fmla="*/ 74 w 91"/>
                <a:gd name="T35" fmla="*/ 5 h 121"/>
                <a:gd name="T36" fmla="*/ 89 w 91"/>
                <a:gd name="T37" fmla="*/ 14 h 121"/>
                <a:gd name="T38" fmla="*/ 71 w 91"/>
                <a:gd name="T39" fmla="*/ 33 h 121"/>
                <a:gd name="T40" fmla="*/ 63 w 91"/>
                <a:gd name="T41" fmla="*/ 28 h 12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1" h="121">
                  <a:moveTo>
                    <a:pt x="63" y="28"/>
                  </a:moveTo>
                  <a:cubicBezTo>
                    <a:pt x="60" y="26"/>
                    <a:pt x="56" y="26"/>
                    <a:pt x="50" y="26"/>
                  </a:cubicBezTo>
                  <a:cubicBezTo>
                    <a:pt x="40" y="26"/>
                    <a:pt x="34" y="30"/>
                    <a:pt x="34" y="37"/>
                  </a:cubicBezTo>
                  <a:cubicBezTo>
                    <a:pt x="34" y="42"/>
                    <a:pt x="38" y="45"/>
                    <a:pt x="44" y="46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81" y="51"/>
                    <a:pt x="91" y="62"/>
                    <a:pt x="91" y="83"/>
                  </a:cubicBezTo>
                  <a:cubicBezTo>
                    <a:pt x="91" y="106"/>
                    <a:pt x="73" y="121"/>
                    <a:pt x="43" y="121"/>
                  </a:cubicBezTo>
                  <a:cubicBezTo>
                    <a:pt x="33" y="121"/>
                    <a:pt x="24" y="119"/>
                    <a:pt x="16" y="116"/>
                  </a:cubicBezTo>
                  <a:cubicBezTo>
                    <a:pt x="10" y="114"/>
                    <a:pt x="7" y="111"/>
                    <a:pt x="0" y="105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22" y="89"/>
                    <a:pt x="23" y="90"/>
                    <a:pt x="27" y="91"/>
                  </a:cubicBezTo>
                  <a:cubicBezTo>
                    <a:pt x="32" y="94"/>
                    <a:pt x="38" y="95"/>
                    <a:pt x="45" y="95"/>
                  </a:cubicBezTo>
                  <a:cubicBezTo>
                    <a:pt x="57" y="95"/>
                    <a:pt x="62" y="91"/>
                    <a:pt x="62" y="84"/>
                  </a:cubicBezTo>
                  <a:cubicBezTo>
                    <a:pt x="62" y="78"/>
                    <a:pt x="59" y="75"/>
                    <a:pt x="52" y="74"/>
                  </a:cubicBezTo>
                  <a:cubicBezTo>
                    <a:pt x="38" y="72"/>
                    <a:pt x="38" y="72"/>
                    <a:pt x="38" y="72"/>
                  </a:cubicBezTo>
                  <a:cubicBezTo>
                    <a:pt x="16" y="69"/>
                    <a:pt x="6" y="58"/>
                    <a:pt x="6" y="38"/>
                  </a:cubicBezTo>
                  <a:cubicBezTo>
                    <a:pt x="6" y="15"/>
                    <a:pt x="23" y="0"/>
                    <a:pt x="51" y="0"/>
                  </a:cubicBezTo>
                  <a:cubicBezTo>
                    <a:pt x="59" y="0"/>
                    <a:pt x="68" y="2"/>
                    <a:pt x="74" y="5"/>
                  </a:cubicBezTo>
                  <a:cubicBezTo>
                    <a:pt x="80" y="7"/>
                    <a:pt x="83" y="9"/>
                    <a:pt x="89" y="14"/>
                  </a:cubicBezTo>
                  <a:cubicBezTo>
                    <a:pt x="71" y="33"/>
                    <a:pt x="71" y="33"/>
                    <a:pt x="71" y="33"/>
                  </a:cubicBezTo>
                  <a:cubicBezTo>
                    <a:pt x="68" y="30"/>
                    <a:pt x="66" y="29"/>
                    <a:pt x="63" y="28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5" name="Freeform 11"/>
            <p:cNvSpPr>
              <a:spLocks noChangeAspect="1"/>
            </p:cNvSpPr>
            <p:nvPr userDrawn="1"/>
          </p:nvSpPr>
          <p:spPr bwMode="auto">
            <a:xfrm>
              <a:off x="380" y="918"/>
              <a:ext cx="41" cy="57"/>
            </a:xfrm>
            <a:custGeom>
              <a:avLst/>
              <a:gdLst>
                <a:gd name="T0" fmla="*/ 28 w 42"/>
                <a:gd name="T1" fmla="*/ 13 h 58"/>
                <a:gd name="T2" fmla="*/ 28 w 42"/>
                <a:gd name="T3" fmla="*/ 58 h 58"/>
                <a:gd name="T4" fmla="*/ 14 w 42"/>
                <a:gd name="T5" fmla="*/ 58 h 58"/>
                <a:gd name="T6" fmla="*/ 14 w 42"/>
                <a:gd name="T7" fmla="*/ 13 h 58"/>
                <a:gd name="T8" fmla="*/ 0 w 42"/>
                <a:gd name="T9" fmla="*/ 13 h 58"/>
                <a:gd name="T10" fmla="*/ 0 w 42"/>
                <a:gd name="T11" fmla="*/ 0 h 58"/>
                <a:gd name="T12" fmla="*/ 42 w 42"/>
                <a:gd name="T13" fmla="*/ 0 h 58"/>
                <a:gd name="T14" fmla="*/ 42 w 42"/>
                <a:gd name="T15" fmla="*/ 13 h 58"/>
                <a:gd name="T16" fmla="*/ 28 w 42"/>
                <a:gd name="T17" fmla="*/ 13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" h="58">
                  <a:moveTo>
                    <a:pt x="28" y="13"/>
                  </a:moveTo>
                  <a:lnTo>
                    <a:pt x="28" y="58"/>
                  </a:lnTo>
                  <a:lnTo>
                    <a:pt x="14" y="58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13"/>
                  </a:lnTo>
                  <a:lnTo>
                    <a:pt x="28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6" name="Freeform 12"/>
            <p:cNvSpPr>
              <a:spLocks noChangeAspect="1" noEditPoints="1"/>
            </p:cNvSpPr>
            <p:nvPr userDrawn="1"/>
          </p:nvSpPr>
          <p:spPr bwMode="auto">
            <a:xfrm>
              <a:off x="447" y="918"/>
              <a:ext cx="44" cy="57"/>
            </a:xfrm>
            <a:custGeom>
              <a:avLst/>
              <a:gdLst>
                <a:gd name="T0" fmla="*/ 59 w 93"/>
                <a:gd name="T1" fmla="*/ 119 h 119"/>
                <a:gd name="T2" fmla="*/ 38 w 93"/>
                <a:gd name="T3" fmla="*/ 75 h 119"/>
                <a:gd name="T4" fmla="*/ 29 w 93"/>
                <a:gd name="T5" fmla="*/ 75 h 119"/>
                <a:gd name="T6" fmla="*/ 29 w 93"/>
                <a:gd name="T7" fmla="*/ 119 h 119"/>
                <a:gd name="T8" fmla="*/ 0 w 93"/>
                <a:gd name="T9" fmla="*/ 119 h 119"/>
                <a:gd name="T10" fmla="*/ 0 w 93"/>
                <a:gd name="T11" fmla="*/ 0 h 119"/>
                <a:gd name="T12" fmla="*/ 46 w 93"/>
                <a:gd name="T13" fmla="*/ 0 h 119"/>
                <a:gd name="T14" fmla="*/ 87 w 93"/>
                <a:gd name="T15" fmla="*/ 38 h 119"/>
                <a:gd name="T16" fmla="*/ 78 w 93"/>
                <a:gd name="T17" fmla="*/ 61 h 119"/>
                <a:gd name="T18" fmla="*/ 68 w 93"/>
                <a:gd name="T19" fmla="*/ 69 h 119"/>
                <a:gd name="T20" fmla="*/ 93 w 93"/>
                <a:gd name="T21" fmla="*/ 119 h 119"/>
                <a:gd name="T22" fmla="*/ 59 w 93"/>
                <a:gd name="T23" fmla="*/ 119 h 119"/>
                <a:gd name="T24" fmla="*/ 45 w 93"/>
                <a:gd name="T25" fmla="*/ 50 h 119"/>
                <a:gd name="T26" fmla="*/ 58 w 93"/>
                <a:gd name="T27" fmla="*/ 38 h 119"/>
                <a:gd name="T28" fmla="*/ 45 w 93"/>
                <a:gd name="T29" fmla="*/ 26 h 119"/>
                <a:gd name="T30" fmla="*/ 29 w 93"/>
                <a:gd name="T31" fmla="*/ 26 h 119"/>
                <a:gd name="T32" fmla="*/ 29 w 93"/>
                <a:gd name="T33" fmla="*/ 50 h 119"/>
                <a:gd name="T34" fmla="*/ 45 w 93"/>
                <a:gd name="T35" fmla="*/ 50 h 1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3" h="119">
                  <a:moveTo>
                    <a:pt x="59" y="119"/>
                  </a:moveTo>
                  <a:cubicBezTo>
                    <a:pt x="38" y="75"/>
                    <a:pt x="38" y="75"/>
                    <a:pt x="38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29" y="119"/>
                    <a:pt x="29" y="119"/>
                    <a:pt x="29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70" y="0"/>
                    <a:pt x="87" y="16"/>
                    <a:pt x="87" y="38"/>
                  </a:cubicBezTo>
                  <a:cubicBezTo>
                    <a:pt x="87" y="47"/>
                    <a:pt x="84" y="55"/>
                    <a:pt x="78" y="61"/>
                  </a:cubicBezTo>
                  <a:cubicBezTo>
                    <a:pt x="75" y="64"/>
                    <a:pt x="73" y="66"/>
                    <a:pt x="68" y="69"/>
                  </a:cubicBezTo>
                  <a:cubicBezTo>
                    <a:pt x="93" y="119"/>
                    <a:pt x="93" y="119"/>
                    <a:pt x="93" y="119"/>
                  </a:cubicBezTo>
                  <a:lnTo>
                    <a:pt x="59" y="119"/>
                  </a:lnTo>
                  <a:close/>
                  <a:moveTo>
                    <a:pt x="45" y="50"/>
                  </a:moveTo>
                  <a:cubicBezTo>
                    <a:pt x="52" y="50"/>
                    <a:pt x="58" y="45"/>
                    <a:pt x="58" y="38"/>
                  </a:cubicBezTo>
                  <a:cubicBezTo>
                    <a:pt x="58" y="32"/>
                    <a:pt x="52" y="26"/>
                    <a:pt x="45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50"/>
                    <a:pt x="29" y="50"/>
                    <a:pt x="29" y="50"/>
                  </a:cubicBezTo>
                  <a:lnTo>
                    <a:pt x="45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7" name="Freeform 13"/>
            <p:cNvSpPr>
              <a:spLocks noChangeAspect="1" noEditPoints="1"/>
            </p:cNvSpPr>
            <p:nvPr userDrawn="1"/>
          </p:nvSpPr>
          <p:spPr bwMode="auto">
            <a:xfrm>
              <a:off x="509" y="918"/>
              <a:ext cx="52" cy="57"/>
            </a:xfrm>
            <a:custGeom>
              <a:avLst/>
              <a:gdLst>
                <a:gd name="T0" fmla="*/ 38 w 53"/>
                <a:gd name="T1" fmla="*/ 58 h 58"/>
                <a:gd name="T2" fmla="*/ 35 w 53"/>
                <a:gd name="T3" fmla="*/ 49 h 58"/>
                <a:gd name="T4" fmla="*/ 18 w 53"/>
                <a:gd name="T5" fmla="*/ 49 h 58"/>
                <a:gd name="T6" fmla="*/ 15 w 53"/>
                <a:gd name="T7" fmla="*/ 58 h 58"/>
                <a:gd name="T8" fmla="*/ 0 w 53"/>
                <a:gd name="T9" fmla="*/ 58 h 58"/>
                <a:gd name="T10" fmla="*/ 21 w 53"/>
                <a:gd name="T11" fmla="*/ 0 h 58"/>
                <a:gd name="T12" fmla="*/ 32 w 53"/>
                <a:gd name="T13" fmla="*/ 0 h 58"/>
                <a:gd name="T14" fmla="*/ 53 w 53"/>
                <a:gd name="T15" fmla="*/ 58 h 58"/>
                <a:gd name="T16" fmla="*/ 38 w 53"/>
                <a:gd name="T17" fmla="*/ 58 h 58"/>
                <a:gd name="T18" fmla="*/ 27 w 53"/>
                <a:gd name="T19" fmla="*/ 22 h 58"/>
                <a:gd name="T20" fmla="*/ 22 w 53"/>
                <a:gd name="T21" fmla="*/ 38 h 58"/>
                <a:gd name="T22" fmla="*/ 32 w 53"/>
                <a:gd name="T23" fmla="*/ 38 h 58"/>
                <a:gd name="T24" fmla="*/ 27 w 53"/>
                <a:gd name="T25" fmla="*/ 22 h 5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3" h="58">
                  <a:moveTo>
                    <a:pt x="38" y="58"/>
                  </a:moveTo>
                  <a:lnTo>
                    <a:pt x="35" y="49"/>
                  </a:lnTo>
                  <a:lnTo>
                    <a:pt x="18" y="49"/>
                  </a:lnTo>
                  <a:lnTo>
                    <a:pt x="15" y="58"/>
                  </a:lnTo>
                  <a:lnTo>
                    <a:pt x="0" y="58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53" y="58"/>
                  </a:lnTo>
                  <a:lnTo>
                    <a:pt x="38" y="58"/>
                  </a:lnTo>
                  <a:close/>
                  <a:moveTo>
                    <a:pt x="27" y="22"/>
                  </a:moveTo>
                  <a:lnTo>
                    <a:pt x="22" y="38"/>
                  </a:lnTo>
                  <a:lnTo>
                    <a:pt x="32" y="38"/>
                  </a:lnTo>
                  <a:lnTo>
                    <a:pt x="27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8" name="Freeform 14"/>
            <p:cNvSpPr>
              <a:spLocks noChangeAspect="1"/>
            </p:cNvSpPr>
            <p:nvPr userDrawn="1"/>
          </p:nvSpPr>
          <p:spPr bwMode="auto">
            <a:xfrm>
              <a:off x="575" y="918"/>
              <a:ext cx="41" cy="57"/>
            </a:xfrm>
            <a:custGeom>
              <a:avLst/>
              <a:gdLst>
                <a:gd name="T0" fmla="*/ 28 w 42"/>
                <a:gd name="T1" fmla="*/ 13 h 58"/>
                <a:gd name="T2" fmla="*/ 28 w 42"/>
                <a:gd name="T3" fmla="*/ 58 h 58"/>
                <a:gd name="T4" fmla="*/ 14 w 42"/>
                <a:gd name="T5" fmla="*/ 58 h 58"/>
                <a:gd name="T6" fmla="*/ 14 w 42"/>
                <a:gd name="T7" fmla="*/ 13 h 58"/>
                <a:gd name="T8" fmla="*/ 0 w 42"/>
                <a:gd name="T9" fmla="*/ 13 h 58"/>
                <a:gd name="T10" fmla="*/ 0 w 42"/>
                <a:gd name="T11" fmla="*/ 0 h 58"/>
                <a:gd name="T12" fmla="*/ 42 w 42"/>
                <a:gd name="T13" fmla="*/ 0 h 58"/>
                <a:gd name="T14" fmla="*/ 42 w 42"/>
                <a:gd name="T15" fmla="*/ 13 h 58"/>
                <a:gd name="T16" fmla="*/ 28 w 42"/>
                <a:gd name="T17" fmla="*/ 13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" h="58">
                  <a:moveTo>
                    <a:pt x="28" y="13"/>
                  </a:moveTo>
                  <a:lnTo>
                    <a:pt x="28" y="58"/>
                  </a:lnTo>
                  <a:lnTo>
                    <a:pt x="14" y="58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13"/>
                  </a:lnTo>
                  <a:lnTo>
                    <a:pt x="28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9" name="Freeform 15"/>
            <p:cNvSpPr>
              <a:spLocks noChangeAspect="1"/>
            </p:cNvSpPr>
            <p:nvPr userDrawn="1"/>
          </p:nvSpPr>
          <p:spPr bwMode="auto">
            <a:xfrm>
              <a:off x="641" y="918"/>
              <a:ext cx="41" cy="57"/>
            </a:xfrm>
            <a:custGeom>
              <a:avLst/>
              <a:gdLst>
                <a:gd name="T0" fmla="*/ 0 w 39"/>
                <a:gd name="T1" fmla="*/ 58 h 58"/>
                <a:gd name="T2" fmla="*/ 0 w 39"/>
                <a:gd name="T3" fmla="*/ 0 h 58"/>
                <a:gd name="T4" fmla="*/ 39 w 39"/>
                <a:gd name="T5" fmla="*/ 0 h 58"/>
                <a:gd name="T6" fmla="*/ 39 w 39"/>
                <a:gd name="T7" fmla="*/ 13 h 58"/>
                <a:gd name="T8" fmla="*/ 14 w 39"/>
                <a:gd name="T9" fmla="*/ 13 h 58"/>
                <a:gd name="T10" fmla="*/ 14 w 39"/>
                <a:gd name="T11" fmla="*/ 23 h 58"/>
                <a:gd name="T12" fmla="*/ 36 w 39"/>
                <a:gd name="T13" fmla="*/ 23 h 58"/>
                <a:gd name="T14" fmla="*/ 36 w 39"/>
                <a:gd name="T15" fmla="*/ 35 h 58"/>
                <a:gd name="T16" fmla="*/ 14 w 39"/>
                <a:gd name="T17" fmla="*/ 35 h 58"/>
                <a:gd name="T18" fmla="*/ 14 w 39"/>
                <a:gd name="T19" fmla="*/ 45 h 58"/>
                <a:gd name="T20" fmla="*/ 39 w 39"/>
                <a:gd name="T21" fmla="*/ 45 h 58"/>
                <a:gd name="T22" fmla="*/ 39 w 39"/>
                <a:gd name="T23" fmla="*/ 58 h 58"/>
                <a:gd name="T24" fmla="*/ 0 w 39"/>
                <a:gd name="T25" fmla="*/ 58 h 5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58">
                  <a:moveTo>
                    <a:pt x="0" y="58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39" y="13"/>
                  </a:lnTo>
                  <a:lnTo>
                    <a:pt x="14" y="13"/>
                  </a:lnTo>
                  <a:lnTo>
                    <a:pt x="14" y="23"/>
                  </a:lnTo>
                  <a:lnTo>
                    <a:pt x="36" y="23"/>
                  </a:lnTo>
                  <a:lnTo>
                    <a:pt x="36" y="35"/>
                  </a:lnTo>
                  <a:lnTo>
                    <a:pt x="14" y="35"/>
                  </a:lnTo>
                  <a:lnTo>
                    <a:pt x="14" y="45"/>
                  </a:lnTo>
                  <a:lnTo>
                    <a:pt x="39" y="45"/>
                  </a:lnTo>
                  <a:lnTo>
                    <a:pt x="39" y="58"/>
                  </a:lnTo>
                  <a:lnTo>
                    <a:pt x="0" y="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0" name="Freeform 16"/>
            <p:cNvSpPr>
              <a:spLocks noChangeAspect="1"/>
            </p:cNvSpPr>
            <p:nvPr userDrawn="1"/>
          </p:nvSpPr>
          <p:spPr bwMode="auto">
            <a:xfrm>
              <a:off x="705" y="918"/>
              <a:ext cx="43" cy="57"/>
            </a:xfrm>
            <a:custGeom>
              <a:avLst/>
              <a:gdLst>
                <a:gd name="T0" fmla="*/ 90 w 90"/>
                <a:gd name="T1" fmla="*/ 67 h 121"/>
                <a:gd name="T2" fmla="*/ 78 w 90"/>
                <a:gd name="T3" fmla="*/ 107 h 121"/>
                <a:gd name="T4" fmla="*/ 45 w 90"/>
                <a:gd name="T5" fmla="*/ 121 h 121"/>
                <a:gd name="T6" fmla="*/ 12 w 90"/>
                <a:gd name="T7" fmla="*/ 107 h 121"/>
                <a:gd name="T8" fmla="*/ 1 w 90"/>
                <a:gd name="T9" fmla="*/ 87 h 121"/>
                <a:gd name="T10" fmla="*/ 0 w 90"/>
                <a:gd name="T11" fmla="*/ 60 h 121"/>
                <a:gd name="T12" fmla="*/ 0 w 90"/>
                <a:gd name="T13" fmla="*/ 56 h 121"/>
                <a:gd name="T14" fmla="*/ 12 w 90"/>
                <a:gd name="T15" fmla="*/ 14 h 121"/>
                <a:gd name="T16" fmla="*/ 46 w 90"/>
                <a:gd name="T17" fmla="*/ 0 h 121"/>
                <a:gd name="T18" fmla="*/ 65 w 90"/>
                <a:gd name="T19" fmla="*/ 4 h 121"/>
                <a:gd name="T20" fmla="*/ 81 w 90"/>
                <a:gd name="T21" fmla="*/ 15 h 121"/>
                <a:gd name="T22" fmla="*/ 62 w 90"/>
                <a:gd name="T23" fmla="*/ 35 h 121"/>
                <a:gd name="T24" fmla="*/ 45 w 90"/>
                <a:gd name="T25" fmla="*/ 26 h 121"/>
                <a:gd name="T26" fmla="*/ 33 w 90"/>
                <a:gd name="T27" fmla="*/ 31 h 121"/>
                <a:gd name="T28" fmla="*/ 30 w 90"/>
                <a:gd name="T29" fmla="*/ 40 h 121"/>
                <a:gd name="T30" fmla="*/ 29 w 90"/>
                <a:gd name="T31" fmla="*/ 60 h 121"/>
                <a:gd name="T32" fmla="*/ 29 w 90"/>
                <a:gd name="T33" fmla="*/ 63 h 121"/>
                <a:gd name="T34" fmla="*/ 33 w 90"/>
                <a:gd name="T35" fmla="*/ 90 h 121"/>
                <a:gd name="T36" fmla="*/ 45 w 90"/>
                <a:gd name="T37" fmla="*/ 95 h 121"/>
                <a:gd name="T38" fmla="*/ 61 w 90"/>
                <a:gd name="T39" fmla="*/ 77 h 121"/>
                <a:gd name="T40" fmla="*/ 61 w 90"/>
                <a:gd name="T41" fmla="*/ 76 h 121"/>
                <a:gd name="T42" fmla="*/ 45 w 90"/>
                <a:gd name="T43" fmla="*/ 76 h 121"/>
                <a:gd name="T44" fmla="*/ 45 w 90"/>
                <a:gd name="T45" fmla="*/ 52 h 121"/>
                <a:gd name="T46" fmla="*/ 90 w 90"/>
                <a:gd name="T47" fmla="*/ 52 h 121"/>
                <a:gd name="T48" fmla="*/ 90 w 90"/>
                <a:gd name="T49" fmla="*/ 67 h 12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121">
                  <a:moveTo>
                    <a:pt x="90" y="67"/>
                  </a:moveTo>
                  <a:cubicBezTo>
                    <a:pt x="90" y="88"/>
                    <a:pt x="87" y="98"/>
                    <a:pt x="78" y="107"/>
                  </a:cubicBezTo>
                  <a:cubicBezTo>
                    <a:pt x="70" y="116"/>
                    <a:pt x="59" y="121"/>
                    <a:pt x="45" y="121"/>
                  </a:cubicBezTo>
                  <a:cubicBezTo>
                    <a:pt x="32" y="121"/>
                    <a:pt x="20" y="116"/>
                    <a:pt x="12" y="107"/>
                  </a:cubicBezTo>
                  <a:cubicBezTo>
                    <a:pt x="6" y="102"/>
                    <a:pt x="2" y="94"/>
                    <a:pt x="1" y="87"/>
                  </a:cubicBezTo>
                  <a:cubicBezTo>
                    <a:pt x="1" y="82"/>
                    <a:pt x="0" y="73"/>
                    <a:pt x="0" y="60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33"/>
                    <a:pt x="3" y="23"/>
                    <a:pt x="12" y="14"/>
                  </a:cubicBezTo>
                  <a:cubicBezTo>
                    <a:pt x="21" y="4"/>
                    <a:pt x="31" y="0"/>
                    <a:pt x="46" y="0"/>
                  </a:cubicBezTo>
                  <a:cubicBezTo>
                    <a:pt x="53" y="0"/>
                    <a:pt x="60" y="1"/>
                    <a:pt x="65" y="4"/>
                  </a:cubicBezTo>
                  <a:cubicBezTo>
                    <a:pt x="71" y="6"/>
                    <a:pt x="74" y="8"/>
                    <a:pt x="81" y="15"/>
                  </a:cubicBezTo>
                  <a:cubicBezTo>
                    <a:pt x="62" y="35"/>
                    <a:pt x="62" y="35"/>
                    <a:pt x="62" y="35"/>
                  </a:cubicBezTo>
                  <a:cubicBezTo>
                    <a:pt x="55" y="28"/>
                    <a:pt x="51" y="26"/>
                    <a:pt x="45" y="26"/>
                  </a:cubicBezTo>
                  <a:cubicBezTo>
                    <a:pt x="40" y="26"/>
                    <a:pt x="36" y="28"/>
                    <a:pt x="33" y="31"/>
                  </a:cubicBezTo>
                  <a:cubicBezTo>
                    <a:pt x="32" y="34"/>
                    <a:pt x="30" y="37"/>
                    <a:pt x="30" y="40"/>
                  </a:cubicBezTo>
                  <a:cubicBezTo>
                    <a:pt x="29" y="45"/>
                    <a:pt x="29" y="52"/>
                    <a:pt x="29" y="60"/>
                  </a:cubicBezTo>
                  <a:cubicBezTo>
                    <a:pt x="29" y="63"/>
                    <a:pt x="29" y="63"/>
                    <a:pt x="29" y="63"/>
                  </a:cubicBezTo>
                  <a:cubicBezTo>
                    <a:pt x="29" y="79"/>
                    <a:pt x="30" y="86"/>
                    <a:pt x="33" y="90"/>
                  </a:cubicBezTo>
                  <a:cubicBezTo>
                    <a:pt x="36" y="93"/>
                    <a:pt x="40" y="95"/>
                    <a:pt x="45" y="95"/>
                  </a:cubicBezTo>
                  <a:cubicBezTo>
                    <a:pt x="55" y="95"/>
                    <a:pt x="61" y="88"/>
                    <a:pt x="61" y="77"/>
                  </a:cubicBezTo>
                  <a:cubicBezTo>
                    <a:pt x="61" y="76"/>
                    <a:pt x="61" y="76"/>
                    <a:pt x="61" y="76"/>
                  </a:cubicBezTo>
                  <a:cubicBezTo>
                    <a:pt x="45" y="76"/>
                    <a:pt x="45" y="76"/>
                    <a:pt x="45" y="76"/>
                  </a:cubicBezTo>
                  <a:cubicBezTo>
                    <a:pt x="45" y="52"/>
                    <a:pt x="45" y="52"/>
                    <a:pt x="45" y="52"/>
                  </a:cubicBezTo>
                  <a:cubicBezTo>
                    <a:pt x="90" y="52"/>
                    <a:pt x="90" y="52"/>
                    <a:pt x="90" y="52"/>
                  </a:cubicBezTo>
                  <a:lnTo>
                    <a:pt x="90" y="6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1" name="Freeform 17"/>
            <p:cNvSpPr>
              <a:spLocks noChangeAspect="1"/>
            </p:cNvSpPr>
            <p:nvPr userDrawn="1"/>
          </p:nvSpPr>
          <p:spPr bwMode="auto">
            <a:xfrm>
              <a:off x="766" y="918"/>
              <a:ext cx="41" cy="57"/>
            </a:xfrm>
            <a:custGeom>
              <a:avLst/>
              <a:gdLst>
                <a:gd name="T0" fmla="*/ 32 w 49"/>
                <a:gd name="T1" fmla="*/ 34 h 58"/>
                <a:gd name="T2" fmla="*/ 32 w 49"/>
                <a:gd name="T3" fmla="*/ 58 h 58"/>
                <a:gd name="T4" fmla="*/ 18 w 49"/>
                <a:gd name="T5" fmla="*/ 58 h 58"/>
                <a:gd name="T6" fmla="*/ 18 w 49"/>
                <a:gd name="T7" fmla="*/ 34 h 58"/>
                <a:gd name="T8" fmla="*/ 0 w 49"/>
                <a:gd name="T9" fmla="*/ 0 h 58"/>
                <a:gd name="T10" fmla="*/ 16 w 49"/>
                <a:gd name="T11" fmla="*/ 0 h 58"/>
                <a:gd name="T12" fmla="*/ 25 w 49"/>
                <a:gd name="T13" fmla="*/ 21 h 58"/>
                <a:gd name="T14" fmla="*/ 34 w 49"/>
                <a:gd name="T15" fmla="*/ 0 h 58"/>
                <a:gd name="T16" fmla="*/ 49 w 49"/>
                <a:gd name="T17" fmla="*/ 0 h 58"/>
                <a:gd name="T18" fmla="*/ 32 w 49"/>
                <a:gd name="T19" fmla="*/ 34 h 5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9" h="58">
                  <a:moveTo>
                    <a:pt x="32" y="34"/>
                  </a:moveTo>
                  <a:lnTo>
                    <a:pt x="32" y="58"/>
                  </a:lnTo>
                  <a:lnTo>
                    <a:pt x="18" y="58"/>
                  </a:lnTo>
                  <a:lnTo>
                    <a:pt x="18" y="34"/>
                  </a:lnTo>
                  <a:lnTo>
                    <a:pt x="0" y="0"/>
                  </a:lnTo>
                  <a:lnTo>
                    <a:pt x="16" y="0"/>
                  </a:lnTo>
                  <a:lnTo>
                    <a:pt x="25" y="21"/>
                  </a:lnTo>
                  <a:lnTo>
                    <a:pt x="34" y="0"/>
                  </a:lnTo>
                  <a:lnTo>
                    <a:pt x="49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2" name="Freeform 18"/>
            <p:cNvSpPr>
              <a:spLocks noChangeAspect="1" noEditPoints="1"/>
            </p:cNvSpPr>
            <p:nvPr userDrawn="1"/>
          </p:nvSpPr>
          <p:spPr bwMode="auto">
            <a:xfrm>
              <a:off x="315" y="1079"/>
              <a:ext cx="41" cy="57"/>
            </a:xfrm>
            <a:custGeom>
              <a:avLst/>
              <a:gdLst>
                <a:gd name="T0" fmla="*/ 47 w 87"/>
                <a:gd name="T1" fmla="*/ 0 h 118"/>
                <a:gd name="T2" fmla="*/ 87 w 87"/>
                <a:gd name="T3" fmla="*/ 38 h 118"/>
                <a:gd name="T4" fmla="*/ 47 w 87"/>
                <a:gd name="T5" fmla="*/ 76 h 118"/>
                <a:gd name="T6" fmla="*/ 29 w 87"/>
                <a:gd name="T7" fmla="*/ 76 h 118"/>
                <a:gd name="T8" fmla="*/ 29 w 87"/>
                <a:gd name="T9" fmla="*/ 118 h 118"/>
                <a:gd name="T10" fmla="*/ 0 w 87"/>
                <a:gd name="T11" fmla="*/ 118 h 118"/>
                <a:gd name="T12" fmla="*/ 0 w 87"/>
                <a:gd name="T13" fmla="*/ 0 h 118"/>
                <a:gd name="T14" fmla="*/ 47 w 87"/>
                <a:gd name="T15" fmla="*/ 0 h 118"/>
                <a:gd name="T16" fmla="*/ 46 w 87"/>
                <a:gd name="T17" fmla="*/ 50 h 118"/>
                <a:gd name="T18" fmla="*/ 58 w 87"/>
                <a:gd name="T19" fmla="*/ 38 h 118"/>
                <a:gd name="T20" fmla="*/ 46 w 87"/>
                <a:gd name="T21" fmla="*/ 26 h 118"/>
                <a:gd name="T22" fmla="*/ 29 w 87"/>
                <a:gd name="T23" fmla="*/ 26 h 118"/>
                <a:gd name="T24" fmla="*/ 29 w 87"/>
                <a:gd name="T25" fmla="*/ 50 h 118"/>
                <a:gd name="T26" fmla="*/ 46 w 87"/>
                <a:gd name="T27" fmla="*/ 50 h 1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7" h="118">
                  <a:moveTo>
                    <a:pt x="47" y="0"/>
                  </a:moveTo>
                  <a:cubicBezTo>
                    <a:pt x="71" y="0"/>
                    <a:pt x="87" y="16"/>
                    <a:pt x="87" y="38"/>
                  </a:cubicBezTo>
                  <a:cubicBezTo>
                    <a:pt x="87" y="60"/>
                    <a:pt x="71" y="76"/>
                    <a:pt x="47" y="76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29" y="118"/>
                    <a:pt x="29" y="118"/>
                    <a:pt x="29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47" y="0"/>
                  </a:lnTo>
                  <a:close/>
                  <a:moveTo>
                    <a:pt x="46" y="50"/>
                  </a:moveTo>
                  <a:cubicBezTo>
                    <a:pt x="53" y="50"/>
                    <a:pt x="58" y="45"/>
                    <a:pt x="58" y="38"/>
                  </a:cubicBezTo>
                  <a:cubicBezTo>
                    <a:pt x="58" y="31"/>
                    <a:pt x="53" y="26"/>
                    <a:pt x="46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50"/>
                    <a:pt x="29" y="50"/>
                    <a:pt x="29" y="50"/>
                  </a:cubicBezTo>
                  <a:lnTo>
                    <a:pt x="46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3" name="Freeform 19"/>
            <p:cNvSpPr>
              <a:spLocks noChangeAspect="1" noEditPoints="1"/>
            </p:cNvSpPr>
            <p:nvPr userDrawn="1"/>
          </p:nvSpPr>
          <p:spPr bwMode="auto">
            <a:xfrm>
              <a:off x="371" y="1079"/>
              <a:ext cx="53" cy="57"/>
            </a:xfrm>
            <a:custGeom>
              <a:avLst/>
              <a:gdLst>
                <a:gd name="T0" fmla="*/ 38 w 53"/>
                <a:gd name="T1" fmla="*/ 57 h 57"/>
                <a:gd name="T2" fmla="*/ 35 w 53"/>
                <a:gd name="T3" fmla="*/ 49 h 57"/>
                <a:gd name="T4" fmla="*/ 18 w 53"/>
                <a:gd name="T5" fmla="*/ 49 h 57"/>
                <a:gd name="T6" fmla="*/ 15 w 53"/>
                <a:gd name="T7" fmla="*/ 57 h 57"/>
                <a:gd name="T8" fmla="*/ 0 w 53"/>
                <a:gd name="T9" fmla="*/ 57 h 57"/>
                <a:gd name="T10" fmla="*/ 21 w 53"/>
                <a:gd name="T11" fmla="*/ 0 h 57"/>
                <a:gd name="T12" fmla="*/ 32 w 53"/>
                <a:gd name="T13" fmla="*/ 0 h 57"/>
                <a:gd name="T14" fmla="*/ 53 w 53"/>
                <a:gd name="T15" fmla="*/ 57 h 57"/>
                <a:gd name="T16" fmla="*/ 38 w 53"/>
                <a:gd name="T17" fmla="*/ 57 h 57"/>
                <a:gd name="T18" fmla="*/ 27 w 53"/>
                <a:gd name="T19" fmla="*/ 22 h 57"/>
                <a:gd name="T20" fmla="*/ 22 w 53"/>
                <a:gd name="T21" fmla="*/ 37 h 57"/>
                <a:gd name="T22" fmla="*/ 32 w 53"/>
                <a:gd name="T23" fmla="*/ 37 h 57"/>
                <a:gd name="T24" fmla="*/ 27 w 53"/>
                <a:gd name="T25" fmla="*/ 22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3" h="57">
                  <a:moveTo>
                    <a:pt x="38" y="57"/>
                  </a:moveTo>
                  <a:lnTo>
                    <a:pt x="35" y="49"/>
                  </a:lnTo>
                  <a:lnTo>
                    <a:pt x="18" y="49"/>
                  </a:lnTo>
                  <a:lnTo>
                    <a:pt x="15" y="57"/>
                  </a:lnTo>
                  <a:lnTo>
                    <a:pt x="0" y="57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53" y="57"/>
                  </a:lnTo>
                  <a:lnTo>
                    <a:pt x="38" y="57"/>
                  </a:lnTo>
                  <a:close/>
                  <a:moveTo>
                    <a:pt x="27" y="22"/>
                  </a:moveTo>
                  <a:lnTo>
                    <a:pt x="22" y="37"/>
                  </a:lnTo>
                  <a:lnTo>
                    <a:pt x="32" y="37"/>
                  </a:lnTo>
                  <a:lnTo>
                    <a:pt x="27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4" name="Freeform 20"/>
            <p:cNvSpPr>
              <a:spLocks noChangeAspect="1" noEditPoints="1"/>
            </p:cNvSpPr>
            <p:nvPr userDrawn="1"/>
          </p:nvSpPr>
          <p:spPr bwMode="auto">
            <a:xfrm>
              <a:off x="446" y="1079"/>
              <a:ext cx="44" cy="57"/>
            </a:xfrm>
            <a:custGeom>
              <a:avLst/>
              <a:gdLst>
                <a:gd name="T0" fmla="*/ 60 w 94"/>
                <a:gd name="T1" fmla="*/ 118 h 118"/>
                <a:gd name="T2" fmla="*/ 39 w 94"/>
                <a:gd name="T3" fmla="*/ 74 h 118"/>
                <a:gd name="T4" fmla="*/ 29 w 94"/>
                <a:gd name="T5" fmla="*/ 74 h 118"/>
                <a:gd name="T6" fmla="*/ 29 w 94"/>
                <a:gd name="T7" fmla="*/ 118 h 118"/>
                <a:gd name="T8" fmla="*/ 0 w 94"/>
                <a:gd name="T9" fmla="*/ 118 h 118"/>
                <a:gd name="T10" fmla="*/ 0 w 94"/>
                <a:gd name="T11" fmla="*/ 0 h 118"/>
                <a:gd name="T12" fmla="*/ 47 w 94"/>
                <a:gd name="T13" fmla="*/ 0 h 118"/>
                <a:gd name="T14" fmla="*/ 87 w 94"/>
                <a:gd name="T15" fmla="*/ 38 h 118"/>
                <a:gd name="T16" fmla="*/ 79 w 94"/>
                <a:gd name="T17" fmla="*/ 61 h 118"/>
                <a:gd name="T18" fmla="*/ 68 w 94"/>
                <a:gd name="T19" fmla="*/ 69 h 118"/>
                <a:gd name="T20" fmla="*/ 94 w 94"/>
                <a:gd name="T21" fmla="*/ 118 h 118"/>
                <a:gd name="T22" fmla="*/ 60 w 94"/>
                <a:gd name="T23" fmla="*/ 118 h 118"/>
                <a:gd name="T24" fmla="*/ 46 w 94"/>
                <a:gd name="T25" fmla="*/ 50 h 118"/>
                <a:gd name="T26" fmla="*/ 58 w 94"/>
                <a:gd name="T27" fmla="*/ 38 h 118"/>
                <a:gd name="T28" fmla="*/ 46 w 94"/>
                <a:gd name="T29" fmla="*/ 26 h 118"/>
                <a:gd name="T30" fmla="*/ 29 w 94"/>
                <a:gd name="T31" fmla="*/ 26 h 118"/>
                <a:gd name="T32" fmla="*/ 29 w 94"/>
                <a:gd name="T33" fmla="*/ 50 h 118"/>
                <a:gd name="T34" fmla="*/ 46 w 94"/>
                <a:gd name="T35" fmla="*/ 50 h 1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4" h="118">
                  <a:moveTo>
                    <a:pt x="60" y="118"/>
                  </a:moveTo>
                  <a:cubicBezTo>
                    <a:pt x="39" y="74"/>
                    <a:pt x="39" y="74"/>
                    <a:pt x="3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118"/>
                    <a:pt x="29" y="118"/>
                    <a:pt x="29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70" y="0"/>
                    <a:pt x="87" y="16"/>
                    <a:pt x="87" y="38"/>
                  </a:cubicBezTo>
                  <a:cubicBezTo>
                    <a:pt x="87" y="47"/>
                    <a:pt x="85" y="54"/>
                    <a:pt x="79" y="61"/>
                  </a:cubicBezTo>
                  <a:cubicBezTo>
                    <a:pt x="76" y="64"/>
                    <a:pt x="74" y="66"/>
                    <a:pt x="68" y="69"/>
                  </a:cubicBezTo>
                  <a:cubicBezTo>
                    <a:pt x="94" y="118"/>
                    <a:pt x="94" y="118"/>
                    <a:pt x="94" y="118"/>
                  </a:cubicBezTo>
                  <a:lnTo>
                    <a:pt x="60" y="118"/>
                  </a:lnTo>
                  <a:close/>
                  <a:moveTo>
                    <a:pt x="46" y="50"/>
                  </a:moveTo>
                  <a:cubicBezTo>
                    <a:pt x="53" y="50"/>
                    <a:pt x="58" y="45"/>
                    <a:pt x="58" y="38"/>
                  </a:cubicBezTo>
                  <a:cubicBezTo>
                    <a:pt x="58" y="31"/>
                    <a:pt x="53" y="26"/>
                    <a:pt x="46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50"/>
                    <a:pt x="29" y="50"/>
                    <a:pt x="29" y="50"/>
                  </a:cubicBezTo>
                  <a:lnTo>
                    <a:pt x="46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5" name="Freeform 21"/>
            <p:cNvSpPr>
              <a:spLocks noChangeAspect="1"/>
            </p:cNvSpPr>
            <p:nvPr userDrawn="1"/>
          </p:nvSpPr>
          <p:spPr bwMode="auto">
            <a:xfrm>
              <a:off x="511" y="1079"/>
              <a:ext cx="41" cy="57"/>
            </a:xfrm>
            <a:custGeom>
              <a:avLst/>
              <a:gdLst>
                <a:gd name="T0" fmla="*/ 28 w 42"/>
                <a:gd name="T1" fmla="*/ 13 h 57"/>
                <a:gd name="T2" fmla="*/ 28 w 42"/>
                <a:gd name="T3" fmla="*/ 57 h 57"/>
                <a:gd name="T4" fmla="*/ 14 w 42"/>
                <a:gd name="T5" fmla="*/ 57 h 57"/>
                <a:gd name="T6" fmla="*/ 14 w 42"/>
                <a:gd name="T7" fmla="*/ 13 h 57"/>
                <a:gd name="T8" fmla="*/ 0 w 42"/>
                <a:gd name="T9" fmla="*/ 13 h 57"/>
                <a:gd name="T10" fmla="*/ 0 w 42"/>
                <a:gd name="T11" fmla="*/ 0 h 57"/>
                <a:gd name="T12" fmla="*/ 42 w 42"/>
                <a:gd name="T13" fmla="*/ 0 h 57"/>
                <a:gd name="T14" fmla="*/ 42 w 42"/>
                <a:gd name="T15" fmla="*/ 13 h 57"/>
                <a:gd name="T16" fmla="*/ 28 w 42"/>
                <a:gd name="T17" fmla="*/ 13 h 5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2" h="57">
                  <a:moveTo>
                    <a:pt x="28" y="13"/>
                  </a:moveTo>
                  <a:lnTo>
                    <a:pt x="28" y="57"/>
                  </a:lnTo>
                  <a:lnTo>
                    <a:pt x="14" y="57"/>
                  </a:lnTo>
                  <a:lnTo>
                    <a:pt x="14" y="13"/>
                  </a:lnTo>
                  <a:lnTo>
                    <a:pt x="0" y="13"/>
                  </a:lnTo>
                  <a:lnTo>
                    <a:pt x="0" y="0"/>
                  </a:lnTo>
                  <a:lnTo>
                    <a:pt x="42" y="0"/>
                  </a:lnTo>
                  <a:lnTo>
                    <a:pt x="42" y="13"/>
                  </a:lnTo>
                  <a:lnTo>
                    <a:pt x="28" y="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6" name="Freeform 22"/>
            <p:cNvSpPr>
              <a:spLocks noChangeAspect="1"/>
            </p:cNvSpPr>
            <p:nvPr userDrawn="1"/>
          </p:nvSpPr>
          <p:spPr bwMode="auto">
            <a:xfrm>
              <a:off x="577" y="1079"/>
              <a:ext cx="41" cy="57"/>
            </a:xfrm>
            <a:custGeom>
              <a:avLst/>
              <a:gdLst>
                <a:gd name="T0" fmla="*/ 32 w 45"/>
                <a:gd name="T1" fmla="*/ 57 h 57"/>
                <a:gd name="T2" fmla="*/ 14 w 45"/>
                <a:gd name="T3" fmla="*/ 29 h 57"/>
                <a:gd name="T4" fmla="*/ 14 w 45"/>
                <a:gd name="T5" fmla="*/ 57 h 57"/>
                <a:gd name="T6" fmla="*/ 0 w 45"/>
                <a:gd name="T7" fmla="*/ 57 h 57"/>
                <a:gd name="T8" fmla="*/ 0 w 45"/>
                <a:gd name="T9" fmla="*/ 0 h 57"/>
                <a:gd name="T10" fmla="*/ 12 w 45"/>
                <a:gd name="T11" fmla="*/ 0 h 57"/>
                <a:gd name="T12" fmla="*/ 30 w 45"/>
                <a:gd name="T13" fmla="*/ 29 h 57"/>
                <a:gd name="T14" fmla="*/ 30 w 45"/>
                <a:gd name="T15" fmla="*/ 0 h 57"/>
                <a:gd name="T16" fmla="*/ 45 w 45"/>
                <a:gd name="T17" fmla="*/ 0 h 57"/>
                <a:gd name="T18" fmla="*/ 45 w 45"/>
                <a:gd name="T19" fmla="*/ 57 h 57"/>
                <a:gd name="T20" fmla="*/ 32 w 45"/>
                <a:gd name="T21" fmla="*/ 57 h 5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5" h="57">
                  <a:moveTo>
                    <a:pt x="32" y="57"/>
                  </a:moveTo>
                  <a:lnTo>
                    <a:pt x="14" y="29"/>
                  </a:lnTo>
                  <a:lnTo>
                    <a:pt x="14" y="57"/>
                  </a:lnTo>
                  <a:lnTo>
                    <a:pt x="0" y="57"/>
                  </a:lnTo>
                  <a:lnTo>
                    <a:pt x="0" y="0"/>
                  </a:lnTo>
                  <a:lnTo>
                    <a:pt x="12" y="0"/>
                  </a:lnTo>
                  <a:lnTo>
                    <a:pt x="30" y="29"/>
                  </a:lnTo>
                  <a:lnTo>
                    <a:pt x="30" y="0"/>
                  </a:lnTo>
                  <a:lnTo>
                    <a:pt x="45" y="0"/>
                  </a:lnTo>
                  <a:lnTo>
                    <a:pt x="45" y="57"/>
                  </a:lnTo>
                  <a:lnTo>
                    <a:pt x="32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7" name="Freeform 23"/>
            <p:cNvSpPr>
              <a:spLocks noChangeAspect="1"/>
            </p:cNvSpPr>
            <p:nvPr userDrawn="1"/>
          </p:nvSpPr>
          <p:spPr bwMode="auto">
            <a:xfrm>
              <a:off x="649" y="1079"/>
              <a:ext cx="41" cy="57"/>
            </a:xfrm>
            <a:custGeom>
              <a:avLst/>
              <a:gdLst>
                <a:gd name="T0" fmla="*/ 0 w 39"/>
                <a:gd name="T1" fmla="*/ 57 h 57"/>
                <a:gd name="T2" fmla="*/ 0 w 39"/>
                <a:gd name="T3" fmla="*/ 0 h 57"/>
                <a:gd name="T4" fmla="*/ 39 w 39"/>
                <a:gd name="T5" fmla="*/ 0 h 57"/>
                <a:gd name="T6" fmla="*/ 39 w 39"/>
                <a:gd name="T7" fmla="*/ 13 h 57"/>
                <a:gd name="T8" fmla="*/ 14 w 39"/>
                <a:gd name="T9" fmla="*/ 13 h 57"/>
                <a:gd name="T10" fmla="*/ 14 w 39"/>
                <a:gd name="T11" fmla="*/ 22 h 57"/>
                <a:gd name="T12" fmla="*/ 35 w 39"/>
                <a:gd name="T13" fmla="*/ 22 h 57"/>
                <a:gd name="T14" fmla="*/ 35 w 39"/>
                <a:gd name="T15" fmla="*/ 35 h 57"/>
                <a:gd name="T16" fmla="*/ 14 w 39"/>
                <a:gd name="T17" fmla="*/ 35 h 57"/>
                <a:gd name="T18" fmla="*/ 14 w 39"/>
                <a:gd name="T19" fmla="*/ 45 h 57"/>
                <a:gd name="T20" fmla="*/ 39 w 39"/>
                <a:gd name="T21" fmla="*/ 45 h 57"/>
                <a:gd name="T22" fmla="*/ 39 w 39"/>
                <a:gd name="T23" fmla="*/ 57 h 57"/>
                <a:gd name="T24" fmla="*/ 0 w 39"/>
                <a:gd name="T25" fmla="*/ 5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9" h="57">
                  <a:moveTo>
                    <a:pt x="0" y="57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39" y="13"/>
                  </a:lnTo>
                  <a:lnTo>
                    <a:pt x="14" y="13"/>
                  </a:lnTo>
                  <a:lnTo>
                    <a:pt x="14" y="22"/>
                  </a:lnTo>
                  <a:lnTo>
                    <a:pt x="35" y="22"/>
                  </a:lnTo>
                  <a:lnTo>
                    <a:pt x="35" y="35"/>
                  </a:lnTo>
                  <a:lnTo>
                    <a:pt x="14" y="35"/>
                  </a:lnTo>
                  <a:lnTo>
                    <a:pt x="14" y="45"/>
                  </a:lnTo>
                  <a:lnTo>
                    <a:pt x="39" y="45"/>
                  </a:lnTo>
                  <a:lnTo>
                    <a:pt x="39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8" name="Freeform 24"/>
            <p:cNvSpPr>
              <a:spLocks noChangeAspect="1" noEditPoints="1"/>
            </p:cNvSpPr>
            <p:nvPr userDrawn="1"/>
          </p:nvSpPr>
          <p:spPr bwMode="auto">
            <a:xfrm>
              <a:off x="714" y="1079"/>
              <a:ext cx="41" cy="57"/>
            </a:xfrm>
            <a:custGeom>
              <a:avLst/>
              <a:gdLst>
                <a:gd name="T0" fmla="*/ 60 w 94"/>
                <a:gd name="T1" fmla="*/ 118 h 118"/>
                <a:gd name="T2" fmla="*/ 39 w 94"/>
                <a:gd name="T3" fmla="*/ 74 h 118"/>
                <a:gd name="T4" fmla="*/ 29 w 94"/>
                <a:gd name="T5" fmla="*/ 74 h 118"/>
                <a:gd name="T6" fmla="*/ 29 w 94"/>
                <a:gd name="T7" fmla="*/ 118 h 118"/>
                <a:gd name="T8" fmla="*/ 0 w 94"/>
                <a:gd name="T9" fmla="*/ 118 h 118"/>
                <a:gd name="T10" fmla="*/ 0 w 94"/>
                <a:gd name="T11" fmla="*/ 0 h 118"/>
                <a:gd name="T12" fmla="*/ 47 w 94"/>
                <a:gd name="T13" fmla="*/ 0 h 118"/>
                <a:gd name="T14" fmla="*/ 87 w 94"/>
                <a:gd name="T15" fmla="*/ 38 h 118"/>
                <a:gd name="T16" fmla="*/ 79 w 94"/>
                <a:gd name="T17" fmla="*/ 61 h 118"/>
                <a:gd name="T18" fmla="*/ 68 w 94"/>
                <a:gd name="T19" fmla="*/ 69 h 118"/>
                <a:gd name="T20" fmla="*/ 94 w 94"/>
                <a:gd name="T21" fmla="*/ 118 h 118"/>
                <a:gd name="T22" fmla="*/ 60 w 94"/>
                <a:gd name="T23" fmla="*/ 118 h 118"/>
                <a:gd name="T24" fmla="*/ 46 w 94"/>
                <a:gd name="T25" fmla="*/ 50 h 118"/>
                <a:gd name="T26" fmla="*/ 58 w 94"/>
                <a:gd name="T27" fmla="*/ 38 h 118"/>
                <a:gd name="T28" fmla="*/ 46 w 94"/>
                <a:gd name="T29" fmla="*/ 26 h 118"/>
                <a:gd name="T30" fmla="*/ 29 w 94"/>
                <a:gd name="T31" fmla="*/ 26 h 118"/>
                <a:gd name="T32" fmla="*/ 29 w 94"/>
                <a:gd name="T33" fmla="*/ 50 h 118"/>
                <a:gd name="T34" fmla="*/ 46 w 94"/>
                <a:gd name="T35" fmla="*/ 50 h 11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4" h="118">
                  <a:moveTo>
                    <a:pt x="60" y="118"/>
                  </a:moveTo>
                  <a:cubicBezTo>
                    <a:pt x="39" y="74"/>
                    <a:pt x="39" y="74"/>
                    <a:pt x="3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118"/>
                    <a:pt x="29" y="118"/>
                    <a:pt x="29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70" y="0"/>
                    <a:pt x="87" y="16"/>
                    <a:pt x="87" y="38"/>
                  </a:cubicBezTo>
                  <a:cubicBezTo>
                    <a:pt x="87" y="47"/>
                    <a:pt x="84" y="54"/>
                    <a:pt x="79" y="61"/>
                  </a:cubicBezTo>
                  <a:cubicBezTo>
                    <a:pt x="76" y="64"/>
                    <a:pt x="73" y="66"/>
                    <a:pt x="68" y="69"/>
                  </a:cubicBezTo>
                  <a:cubicBezTo>
                    <a:pt x="94" y="118"/>
                    <a:pt x="94" y="118"/>
                    <a:pt x="94" y="118"/>
                  </a:cubicBezTo>
                  <a:lnTo>
                    <a:pt x="60" y="118"/>
                  </a:lnTo>
                  <a:close/>
                  <a:moveTo>
                    <a:pt x="46" y="50"/>
                  </a:moveTo>
                  <a:cubicBezTo>
                    <a:pt x="53" y="50"/>
                    <a:pt x="58" y="45"/>
                    <a:pt x="58" y="38"/>
                  </a:cubicBezTo>
                  <a:cubicBezTo>
                    <a:pt x="58" y="31"/>
                    <a:pt x="53" y="26"/>
                    <a:pt x="46" y="26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29" y="50"/>
                    <a:pt x="29" y="50"/>
                    <a:pt x="29" y="50"/>
                  </a:cubicBezTo>
                  <a:lnTo>
                    <a:pt x="46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9" name="Freeform 25"/>
            <p:cNvSpPr>
              <a:spLocks noChangeAspect="1"/>
            </p:cNvSpPr>
            <p:nvPr userDrawn="1"/>
          </p:nvSpPr>
          <p:spPr bwMode="auto">
            <a:xfrm>
              <a:off x="776" y="1079"/>
              <a:ext cx="44" cy="58"/>
            </a:xfrm>
            <a:custGeom>
              <a:avLst/>
              <a:gdLst>
                <a:gd name="T0" fmla="*/ 64 w 91"/>
                <a:gd name="T1" fmla="*/ 27 h 120"/>
                <a:gd name="T2" fmla="*/ 51 w 91"/>
                <a:gd name="T3" fmla="*/ 25 h 120"/>
                <a:gd name="T4" fmla="*/ 34 w 91"/>
                <a:gd name="T5" fmla="*/ 36 h 120"/>
                <a:gd name="T6" fmla="*/ 45 w 91"/>
                <a:gd name="T7" fmla="*/ 45 h 120"/>
                <a:gd name="T8" fmla="*/ 59 w 91"/>
                <a:gd name="T9" fmla="*/ 47 h 120"/>
                <a:gd name="T10" fmla="*/ 91 w 91"/>
                <a:gd name="T11" fmla="*/ 82 h 120"/>
                <a:gd name="T12" fmla="*/ 43 w 91"/>
                <a:gd name="T13" fmla="*/ 120 h 120"/>
                <a:gd name="T14" fmla="*/ 16 w 91"/>
                <a:gd name="T15" fmla="*/ 115 h 120"/>
                <a:gd name="T16" fmla="*/ 0 w 91"/>
                <a:gd name="T17" fmla="*/ 104 h 120"/>
                <a:gd name="T18" fmla="*/ 19 w 91"/>
                <a:gd name="T19" fmla="*/ 86 h 120"/>
                <a:gd name="T20" fmla="*/ 27 w 91"/>
                <a:gd name="T21" fmla="*/ 91 h 120"/>
                <a:gd name="T22" fmla="*/ 45 w 91"/>
                <a:gd name="T23" fmla="*/ 94 h 120"/>
                <a:gd name="T24" fmla="*/ 62 w 91"/>
                <a:gd name="T25" fmla="*/ 83 h 120"/>
                <a:gd name="T26" fmla="*/ 52 w 91"/>
                <a:gd name="T27" fmla="*/ 73 h 120"/>
                <a:gd name="T28" fmla="*/ 38 w 91"/>
                <a:gd name="T29" fmla="*/ 71 h 120"/>
                <a:gd name="T30" fmla="*/ 6 w 91"/>
                <a:gd name="T31" fmla="*/ 38 h 120"/>
                <a:gd name="T32" fmla="*/ 51 w 91"/>
                <a:gd name="T33" fmla="*/ 0 h 120"/>
                <a:gd name="T34" fmla="*/ 75 w 91"/>
                <a:gd name="T35" fmla="*/ 4 h 120"/>
                <a:gd name="T36" fmla="*/ 89 w 91"/>
                <a:gd name="T37" fmla="*/ 14 h 120"/>
                <a:gd name="T38" fmla="*/ 71 w 91"/>
                <a:gd name="T39" fmla="*/ 32 h 120"/>
                <a:gd name="T40" fmla="*/ 64 w 91"/>
                <a:gd name="T41" fmla="*/ 27 h 1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91" h="120">
                  <a:moveTo>
                    <a:pt x="64" y="27"/>
                  </a:moveTo>
                  <a:cubicBezTo>
                    <a:pt x="60" y="26"/>
                    <a:pt x="56" y="25"/>
                    <a:pt x="51" y="25"/>
                  </a:cubicBezTo>
                  <a:cubicBezTo>
                    <a:pt x="40" y="25"/>
                    <a:pt x="34" y="29"/>
                    <a:pt x="34" y="36"/>
                  </a:cubicBezTo>
                  <a:cubicBezTo>
                    <a:pt x="34" y="41"/>
                    <a:pt x="38" y="44"/>
                    <a:pt x="45" y="45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81" y="50"/>
                    <a:pt x="91" y="61"/>
                    <a:pt x="91" y="82"/>
                  </a:cubicBezTo>
                  <a:cubicBezTo>
                    <a:pt x="91" y="106"/>
                    <a:pt x="73" y="120"/>
                    <a:pt x="43" y="120"/>
                  </a:cubicBezTo>
                  <a:cubicBezTo>
                    <a:pt x="33" y="120"/>
                    <a:pt x="24" y="118"/>
                    <a:pt x="16" y="115"/>
                  </a:cubicBezTo>
                  <a:cubicBezTo>
                    <a:pt x="10" y="113"/>
                    <a:pt x="7" y="111"/>
                    <a:pt x="0" y="104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22" y="89"/>
                    <a:pt x="24" y="89"/>
                    <a:pt x="27" y="91"/>
                  </a:cubicBezTo>
                  <a:cubicBezTo>
                    <a:pt x="32" y="93"/>
                    <a:pt x="38" y="94"/>
                    <a:pt x="45" y="94"/>
                  </a:cubicBezTo>
                  <a:cubicBezTo>
                    <a:pt x="57" y="94"/>
                    <a:pt x="62" y="90"/>
                    <a:pt x="62" y="83"/>
                  </a:cubicBezTo>
                  <a:cubicBezTo>
                    <a:pt x="62" y="77"/>
                    <a:pt x="59" y="74"/>
                    <a:pt x="52" y="73"/>
                  </a:cubicBezTo>
                  <a:cubicBezTo>
                    <a:pt x="38" y="71"/>
                    <a:pt x="38" y="71"/>
                    <a:pt x="38" y="71"/>
                  </a:cubicBezTo>
                  <a:cubicBezTo>
                    <a:pt x="17" y="68"/>
                    <a:pt x="6" y="57"/>
                    <a:pt x="6" y="38"/>
                  </a:cubicBezTo>
                  <a:cubicBezTo>
                    <a:pt x="6" y="14"/>
                    <a:pt x="23" y="0"/>
                    <a:pt x="51" y="0"/>
                  </a:cubicBezTo>
                  <a:cubicBezTo>
                    <a:pt x="59" y="0"/>
                    <a:pt x="68" y="1"/>
                    <a:pt x="75" y="4"/>
                  </a:cubicBezTo>
                  <a:cubicBezTo>
                    <a:pt x="80" y="6"/>
                    <a:pt x="83" y="8"/>
                    <a:pt x="89" y="14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68" y="29"/>
                    <a:pt x="66" y="28"/>
                    <a:pt x="64" y="27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pPr>
                <a:defRPr/>
              </a:pPr>
              <a:endParaRPr lang="ru-RU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40" name="Text Box 37"/>
          <p:cNvSpPr txBox="1">
            <a:spLocks noChangeArrowheads="1"/>
          </p:cNvSpPr>
          <p:nvPr userDrawn="1">
            <p:custDataLst>
              <p:tags r:id="rId9"/>
            </p:custDataLst>
          </p:nvPr>
        </p:nvSpPr>
        <p:spPr bwMode="auto">
          <a:xfrm>
            <a:off x="71437" y="6696438"/>
            <a:ext cx="7200000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noAutofit/>
          </a:bodyPr>
          <a:lstStyle/>
          <a:p>
            <a:pPr>
              <a:defRPr/>
            </a:pPr>
            <a:r>
              <a:rPr lang="ru-RU" sz="800" b="1" dirty="0">
                <a:solidFill>
                  <a:srgbClr val="7A1600"/>
                </a:solidFill>
                <a:cs typeface="Arial" charset="0"/>
              </a:rPr>
              <a:t>[a]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 Россия, 11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50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54, Москва, Космодамианская наб., д. 52, стр. 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2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FFFFFF"/>
                </a:solidFill>
                <a:cs typeface="Arial"/>
              </a:rPr>
              <a:t>¡¡¡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en-US" sz="800" b="1" dirty="0">
                <a:solidFill>
                  <a:srgbClr val="7A1600"/>
                </a:solidFill>
                <a:cs typeface="Arial" charset="0"/>
              </a:rPr>
              <a:t>[</a:t>
            </a:r>
            <a:r>
              <a:rPr lang="ru-RU" sz="800" b="1" dirty="0">
                <a:solidFill>
                  <a:srgbClr val="7A1600"/>
                </a:solidFill>
                <a:cs typeface="Arial" charset="0"/>
              </a:rPr>
              <a:t>т]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 +7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(495) 730-77-47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FFFFFF"/>
                </a:solidFill>
                <a:cs typeface="Arial"/>
              </a:rPr>
              <a:t>¡¡¡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en-US" sz="800" b="1" dirty="0">
                <a:solidFill>
                  <a:srgbClr val="7A1600"/>
                </a:solidFill>
                <a:cs typeface="Arial" charset="0"/>
              </a:rPr>
              <a:t>[</a:t>
            </a:r>
            <a:r>
              <a:rPr lang="ru-RU" sz="800" b="1" dirty="0">
                <a:solidFill>
                  <a:srgbClr val="7A1600"/>
                </a:solidFill>
                <a:cs typeface="Arial" charset="0"/>
              </a:rPr>
              <a:t>ф]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+7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(495) 644-38-27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FFFFFF"/>
                </a:solidFill>
                <a:cs typeface="Arial"/>
              </a:rPr>
              <a:t>¡¡¡</a:t>
            </a:r>
            <a:r>
              <a:rPr lang="en-US" sz="800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b="1" dirty="0">
                <a:solidFill>
                  <a:srgbClr val="7A1600"/>
                </a:solidFill>
                <a:cs typeface="Arial" charset="0"/>
              </a:rPr>
              <a:t>[э]</a:t>
            </a:r>
            <a:r>
              <a:rPr lang="ru-RU" sz="800" b="1" dirty="0">
                <a:solidFill>
                  <a:srgbClr val="5F6062"/>
                </a:solidFill>
                <a:cs typeface="Arial" charset="0"/>
              </a:rPr>
              <a:t> </a:t>
            </a:r>
            <a:r>
              <a:rPr lang="ru-RU" sz="800" dirty="0">
                <a:solidFill>
                  <a:srgbClr val="5F6062"/>
                </a:solidFill>
                <a:cs typeface="Arial" charset="0"/>
              </a:rPr>
              <a:t>inbox@strategy.ru</a:t>
            </a:r>
          </a:p>
        </p:txBody>
      </p:sp>
    </p:spTree>
    <p:extLst>
      <p:ext uri="{BB962C8B-B14F-4D97-AF65-F5344CB8AC3E}">
        <p14:creationId xmlns:p14="http://schemas.microsoft.com/office/powerpoint/2010/main" val="146449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18" Type="http://schemas.openxmlformats.org/officeDocument/2006/relationships/tags" Target="../tags/tag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vmlDrawing" Target="../drawings/vmlDrawing1.vml"/><Relationship Id="rId2" Type="http://schemas.openxmlformats.org/officeDocument/2006/relationships/slideLayout" Target="../slideLayouts/slideLayout10.xml"/><Relationship Id="rId16" Type="http://schemas.openxmlformats.org/officeDocument/2006/relationships/theme" Target="../theme/theme2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oleObject" Target="../embeddings/oleObject12.bin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tags" Target="../tags/tag103.xml"/><Relationship Id="rId2" Type="http://schemas.openxmlformats.org/officeDocument/2006/relationships/slideLayout" Target="../slideLayouts/slideLayout25.xml"/><Relationship Id="rId16" Type="http://schemas.openxmlformats.org/officeDocument/2006/relationships/vmlDrawing" Target="../drawings/vmlDrawing12.v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3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53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4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18" Type="http://schemas.openxmlformats.org/officeDocument/2006/relationships/oleObject" Target="../embeddings/oleObject23.bin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17" Type="http://schemas.openxmlformats.org/officeDocument/2006/relationships/tags" Target="../tags/tag205.xml"/><Relationship Id="rId2" Type="http://schemas.openxmlformats.org/officeDocument/2006/relationships/slideLayout" Target="../slideLayouts/slideLayout58.xml"/><Relationship Id="rId16" Type="http://schemas.openxmlformats.org/officeDocument/2006/relationships/vmlDrawing" Target="../drawings/vmlDrawing23.v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6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4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5" r:id="rId8"/>
  </p:sldLayoutIdLst>
  <p:hf hdr="0" ftr="0" dt="0"/>
  <p:txStyles>
    <p:titleStyle>
      <a:lvl1pPr algn="ctr" defTabSz="91418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20" indent="-342820" algn="l" defTabSz="91418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78" indent="-285684" algn="l" defTabSz="91418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35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30" indent="-228548" algn="l" defTabSz="91418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24" indent="-228548" algn="l" defTabSz="91418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18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12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06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00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4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8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82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6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72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8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54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2103638775"/>
              </p:ext>
            </p:ext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think-cell Slide" r:id="rId19" imgW="360" imgH="360" progId="">
                  <p:embed/>
                </p:oleObj>
              </mc:Choice>
              <mc:Fallback>
                <p:oleObj name="think-cell Slide" r:id="rId1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reeform 50"/>
          <p:cNvSpPr>
            <a:spLocks noChangeAspect="1"/>
          </p:cNvSpPr>
          <p:nvPr/>
        </p:nvSpPr>
        <p:spPr bwMode="auto">
          <a:xfrm>
            <a:off x="8712204" y="6642100"/>
            <a:ext cx="431800" cy="215900"/>
          </a:xfrm>
          <a:custGeom>
            <a:avLst/>
            <a:gdLst>
              <a:gd name="T0" fmla="*/ 358783 w 10000"/>
              <a:gd name="T1" fmla="*/ 0 h 10000"/>
              <a:gd name="T2" fmla="*/ 0 w 10000"/>
              <a:gd name="T3" fmla="*/ 0 h 10000"/>
              <a:gd name="T4" fmla="*/ 0 w 10000"/>
              <a:gd name="T5" fmla="*/ 215900 h 10000"/>
              <a:gd name="T6" fmla="*/ 358783 w 10000"/>
              <a:gd name="T7" fmla="*/ 215900 h 10000"/>
              <a:gd name="T8" fmla="*/ 431800 w 10000"/>
              <a:gd name="T9" fmla="*/ 107950 h 10000"/>
              <a:gd name="T10" fmla="*/ 358783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0" h="10000">
                <a:moveTo>
                  <a:pt x="8309" y="0"/>
                </a:moveTo>
                <a:lnTo>
                  <a:pt x="0" y="0"/>
                </a:lnTo>
                <a:lnTo>
                  <a:pt x="0" y="10000"/>
                </a:lnTo>
                <a:lnTo>
                  <a:pt x="8309" y="10000"/>
                </a:lnTo>
                <a:lnTo>
                  <a:pt x="10000" y="5000"/>
                </a:lnTo>
                <a:lnTo>
                  <a:pt x="8309" y="0"/>
                </a:lnTo>
                <a:close/>
              </a:path>
            </a:pathLst>
          </a:custGeom>
          <a:solidFill>
            <a:schemeClr val="bg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5762" tIns="47882" rIns="95762" bIns="47882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4" y="6642100"/>
            <a:ext cx="8640763" cy="2159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lIns="95762" tIns="47882" rIns="95762" bIns="47882" anchor="ctr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Freeform 50"/>
          <p:cNvSpPr>
            <a:spLocks/>
          </p:cNvSpPr>
          <p:nvPr/>
        </p:nvSpPr>
        <p:spPr bwMode="auto">
          <a:xfrm>
            <a:off x="1" y="215900"/>
            <a:ext cx="215900" cy="216116"/>
          </a:xfrm>
          <a:custGeom>
            <a:avLst/>
            <a:gdLst>
              <a:gd name="T0" fmla="*/ 2263291 w 10000"/>
              <a:gd name="T1" fmla="*/ 0 h 10000"/>
              <a:gd name="T2" fmla="*/ 0 w 10000"/>
              <a:gd name="T3" fmla="*/ 0 h 10000"/>
              <a:gd name="T4" fmla="*/ 0 w 10000"/>
              <a:gd name="T5" fmla="*/ 18662400 h 10000"/>
              <a:gd name="T6" fmla="*/ 2263291 w 10000"/>
              <a:gd name="T7" fmla="*/ 18662400 h 10000"/>
              <a:gd name="T8" fmla="*/ 4665600 w 10000"/>
              <a:gd name="T9" fmla="*/ 9331200 h 10000"/>
              <a:gd name="T10" fmla="*/ 2263291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connsiteX0" fmla="*/ 4851 w 10000"/>
              <a:gd name="connsiteY0" fmla="*/ 0 h 10000"/>
              <a:gd name="connsiteX1" fmla="*/ 0 w 10000"/>
              <a:gd name="connsiteY1" fmla="*/ 0 h 10000"/>
              <a:gd name="connsiteX2" fmla="*/ 0 w 10000"/>
              <a:gd name="connsiteY2" fmla="*/ 10000 h 10000"/>
              <a:gd name="connsiteX3" fmla="*/ 10000 w 10000"/>
              <a:gd name="connsiteY3" fmla="*/ 5000 h 10000"/>
              <a:gd name="connsiteX4" fmla="*/ 4851 w 10000"/>
              <a:gd name="connsiteY4" fmla="*/ 0 h 10000"/>
              <a:gd name="connsiteX0" fmla="*/ 4851 w 10000"/>
              <a:gd name="connsiteY0" fmla="*/ 0 h 5005"/>
              <a:gd name="connsiteX1" fmla="*/ 0 w 10000"/>
              <a:gd name="connsiteY1" fmla="*/ 0 h 5005"/>
              <a:gd name="connsiteX2" fmla="*/ 0 w 10000"/>
              <a:gd name="connsiteY2" fmla="*/ 5005 h 5005"/>
              <a:gd name="connsiteX3" fmla="*/ 10000 w 10000"/>
              <a:gd name="connsiteY3" fmla="*/ 5000 h 5005"/>
              <a:gd name="connsiteX4" fmla="*/ 4851 w 10000"/>
              <a:gd name="connsiteY4" fmla="*/ 0 h 5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5005">
                <a:moveTo>
                  <a:pt x="4851" y="0"/>
                </a:moveTo>
                <a:lnTo>
                  <a:pt x="0" y="0"/>
                </a:lnTo>
                <a:lnTo>
                  <a:pt x="0" y="5005"/>
                </a:lnTo>
                <a:lnTo>
                  <a:pt x="10000" y="5000"/>
                </a:lnTo>
                <a:lnTo>
                  <a:pt x="4851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Freeform 50"/>
          <p:cNvSpPr>
            <a:spLocks/>
          </p:cNvSpPr>
          <p:nvPr/>
        </p:nvSpPr>
        <p:spPr bwMode="auto">
          <a:xfrm>
            <a:off x="1" y="431800"/>
            <a:ext cx="215900" cy="215900"/>
          </a:xfrm>
          <a:custGeom>
            <a:avLst/>
            <a:gdLst>
              <a:gd name="T0" fmla="*/ 4665600 w 10000"/>
              <a:gd name="T1" fmla="*/ 0 h 5000"/>
              <a:gd name="T2" fmla="*/ 0 w 10000"/>
              <a:gd name="T3" fmla="*/ 13046 h 5000"/>
              <a:gd name="T4" fmla="*/ 0 w 10000"/>
              <a:gd name="T5" fmla="*/ 9331200 h 5000"/>
              <a:gd name="T6" fmla="*/ 2263291 w 10000"/>
              <a:gd name="T7" fmla="*/ 9331200 h 5000"/>
              <a:gd name="T8" fmla="*/ 4665600 w 10000"/>
              <a:gd name="T9" fmla="*/ 0 h 5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00" h="5000">
                <a:moveTo>
                  <a:pt x="10000" y="0"/>
                </a:moveTo>
                <a:lnTo>
                  <a:pt x="0" y="7"/>
                </a:lnTo>
                <a:lnTo>
                  <a:pt x="0" y="5000"/>
                </a:lnTo>
                <a:lnTo>
                  <a:pt x="4851" y="5000"/>
                </a:lnTo>
                <a:lnTo>
                  <a:pt x="10000" y="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825" y="1260004"/>
            <a:ext cx="8640000" cy="5040311"/>
          </a:xfrm>
          <a:prstGeom prst="rect">
            <a:avLst/>
          </a:prstGeom>
        </p:spPr>
        <p:txBody>
          <a:bodyPr vert="horz" lIns="71983" tIns="71983" rIns="71983" bIns="71983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0825" y="431800"/>
            <a:ext cx="8640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ru-RU"/>
              <a:t>Вывод слайда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52000" y="6688501"/>
            <a:ext cx="3600000" cy="123111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sz="800" dirty="0">
                <a:solidFill>
                  <a:srgbClr val="FFFFFF"/>
                </a:solidFill>
                <a:cs typeface="Arial" charset="0"/>
              </a:rPr>
              <a:t>© Strategy Partners Group | </a:t>
            </a:r>
            <a:r>
              <a:rPr lang="ru-RU" sz="800" dirty="0">
                <a:solidFill>
                  <a:srgbClr val="FFFFFF"/>
                </a:solidFill>
                <a:cs typeface="Arial" pitchFamily="34" charset="0"/>
              </a:rPr>
              <a:t>Конфиденциально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15901" y="431800"/>
            <a:ext cx="89281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8828495" y="6675530"/>
            <a:ext cx="157095" cy="153888"/>
          </a:xfrm>
          <a:prstGeom prst="rect">
            <a:avLst/>
          </a:prstGeom>
        </p:spPr>
        <p:txBody>
          <a:bodyPr wrap="none" lIns="0" tIns="0" rIns="0" bIns="0" anchor="ctr" anchorCtr="1">
            <a:spAutoFit/>
          </a:bodyPr>
          <a:lstStyle/>
          <a:p>
            <a:pPr algn="ctr">
              <a:defRPr/>
            </a:pPr>
            <a:fld id="{8088333F-969B-4E2E-A6DA-00108481B495}" type="slidenum">
              <a:rPr lang="ru-RU" sz="1000" b="1">
                <a:solidFill>
                  <a:srgbClr val="FFFFFF"/>
                </a:solidFill>
                <a:cs typeface="Arial" charset="0"/>
              </a:rPr>
              <a:pPr algn="ctr">
                <a:defRPr/>
              </a:pPr>
              <a:t>‹#›</a:t>
            </a:fld>
            <a:endParaRPr lang="ru-RU" sz="1000" b="1" kern="0" dirty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70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</p:sldLayoutIdLst>
  <p:hf hdr="0" ftr="0" dt="0"/>
  <p:txStyles>
    <p:titleStyle>
      <a:lvl1pPr algn="l" defTabSz="914188" rtl="0" eaLnBrk="1" latinLnBrk="0" hangingPunct="1">
        <a:spcBef>
          <a:spcPct val="0"/>
        </a:spcBef>
        <a:buNone/>
        <a:defRPr sz="18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188" rtl="0" eaLnBrk="1" latinLnBrk="0" hangingPunct="1">
        <a:spcBef>
          <a:spcPts val="600"/>
        </a:spcBef>
        <a:buClr>
          <a:schemeClr val="tx2"/>
        </a:buClr>
        <a:buFont typeface="Arial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79958" indent="-179958" algn="l" defTabSz="914188" rtl="0" eaLnBrk="1" latinLnBrk="0" hangingPunct="1">
        <a:spcBef>
          <a:spcPts val="300"/>
        </a:spcBef>
        <a:buClr>
          <a:schemeClr val="tx2"/>
        </a:buClr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9917" indent="-179958" algn="l" defTabSz="914188" rtl="0" eaLnBrk="1" latinLnBrk="0" hangingPunct="1">
        <a:spcBef>
          <a:spcPts val="300"/>
        </a:spcBef>
        <a:buClr>
          <a:schemeClr val="tx2"/>
        </a:buClr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39875" indent="-179958" algn="l" defTabSz="914188" rtl="0" eaLnBrk="1" latinLnBrk="0" hangingPunct="1">
        <a:spcBef>
          <a:spcPts val="3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19833" indent="-179958" algn="l" defTabSz="914188" rtl="0" eaLnBrk="1" latinLnBrk="0" hangingPunct="1">
        <a:spcBef>
          <a:spcPts val="3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18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12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06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00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4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8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82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6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72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8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54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2561893119"/>
              </p:ext>
            </p:ext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5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reeform 50"/>
          <p:cNvSpPr>
            <a:spLocks noChangeAspect="1"/>
          </p:cNvSpPr>
          <p:nvPr/>
        </p:nvSpPr>
        <p:spPr bwMode="auto">
          <a:xfrm>
            <a:off x="8712204" y="6642100"/>
            <a:ext cx="431800" cy="215900"/>
          </a:xfrm>
          <a:custGeom>
            <a:avLst/>
            <a:gdLst>
              <a:gd name="T0" fmla="*/ 358783 w 10000"/>
              <a:gd name="T1" fmla="*/ 0 h 10000"/>
              <a:gd name="T2" fmla="*/ 0 w 10000"/>
              <a:gd name="T3" fmla="*/ 0 h 10000"/>
              <a:gd name="T4" fmla="*/ 0 w 10000"/>
              <a:gd name="T5" fmla="*/ 215900 h 10000"/>
              <a:gd name="T6" fmla="*/ 358783 w 10000"/>
              <a:gd name="T7" fmla="*/ 215900 h 10000"/>
              <a:gd name="T8" fmla="*/ 431800 w 10000"/>
              <a:gd name="T9" fmla="*/ 107950 h 10000"/>
              <a:gd name="T10" fmla="*/ 358783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0" h="10000">
                <a:moveTo>
                  <a:pt x="8309" y="0"/>
                </a:moveTo>
                <a:lnTo>
                  <a:pt x="0" y="0"/>
                </a:lnTo>
                <a:lnTo>
                  <a:pt x="0" y="10000"/>
                </a:lnTo>
                <a:lnTo>
                  <a:pt x="8309" y="10000"/>
                </a:lnTo>
                <a:lnTo>
                  <a:pt x="10000" y="5000"/>
                </a:lnTo>
                <a:lnTo>
                  <a:pt x="8309" y="0"/>
                </a:lnTo>
                <a:close/>
              </a:path>
            </a:pathLst>
          </a:custGeom>
          <a:solidFill>
            <a:schemeClr val="bg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5762" tIns="47882" rIns="95762" bIns="47882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4" y="6642100"/>
            <a:ext cx="8640763" cy="2159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lIns="95762" tIns="47882" rIns="95762" bIns="47882" anchor="ctr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Freeform 50"/>
          <p:cNvSpPr>
            <a:spLocks/>
          </p:cNvSpPr>
          <p:nvPr/>
        </p:nvSpPr>
        <p:spPr bwMode="auto">
          <a:xfrm>
            <a:off x="1" y="215900"/>
            <a:ext cx="215900" cy="216116"/>
          </a:xfrm>
          <a:custGeom>
            <a:avLst/>
            <a:gdLst>
              <a:gd name="T0" fmla="*/ 2263291 w 10000"/>
              <a:gd name="T1" fmla="*/ 0 h 10000"/>
              <a:gd name="T2" fmla="*/ 0 w 10000"/>
              <a:gd name="T3" fmla="*/ 0 h 10000"/>
              <a:gd name="T4" fmla="*/ 0 w 10000"/>
              <a:gd name="T5" fmla="*/ 18662400 h 10000"/>
              <a:gd name="T6" fmla="*/ 2263291 w 10000"/>
              <a:gd name="T7" fmla="*/ 18662400 h 10000"/>
              <a:gd name="T8" fmla="*/ 4665600 w 10000"/>
              <a:gd name="T9" fmla="*/ 9331200 h 10000"/>
              <a:gd name="T10" fmla="*/ 2263291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connsiteX0" fmla="*/ 4851 w 10000"/>
              <a:gd name="connsiteY0" fmla="*/ 0 h 10000"/>
              <a:gd name="connsiteX1" fmla="*/ 0 w 10000"/>
              <a:gd name="connsiteY1" fmla="*/ 0 h 10000"/>
              <a:gd name="connsiteX2" fmla="*/ 0 w 10000"/>
              <a:gd name="connsiteY2" fmla="*/ 10000 h 10000"/>
              <a:gd name="connsiteX3" fmla="*/ 10000 w 10000"/>
              <a:gd name="connsiteY3" fmla="*/ 5000 h 10000"/>
              <a:gd name="connsiteX4" fmla="*/ 4851 w 10000"/>
              <a:gd name="connsiteY4" fmla="*/ 0 h 10000"/>
              <a:gd name="connsiteX0" fmla="*/ 4851 w 10000"/>
              <a:gd name="connsiteY0" fmla="*/ 0 h 5005"/>
              <a:gd name="connsiteX1" fmla="*/ 0 w 10000"/>
              <a:gd name="connsiteY1" fmla="*/ 0 h 5005"/>
              <a:gd name="connsiteX2" fmla="*/ 0 w 10000"/>
              <a:gd name="connsiteY2" fmla="*/ 5005 h 5005"/>
              <a:gd name="connsiteX3" fmla="*/ 10000 w 10000"/>
              <a:gd name="connsiteY3" fmla="*/ 5000 h 5005"/>
              <a:gd name="connsiteX4" fmla="*/ 4851 w 10000"/>
              <a:gd name="connsiteY4" fmla="*/ 0 h 5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5005">
                <a:moveTo>
                  <a:pt x="4851" y="0"/>
                </a:moveTo>
                <a:lnTo>
                  <a:pt x="0" y="0"/>
                </a:lnTo>
                <a:lnTo>
                  <a:pt x="0" y="5005"/>
                </a:lnTo>
                <a:lnTo>
                  <a:pt x="10000" y="5000"/>
                </a:lnTo>
                <a:lnTo>
                  <a:pt x="4851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Freeform 50"/>
          <p:cNvSpPr>
            <a:spLocks/>
          </p:cNvSpPr>
          <p:nvPr/>
        </p:nvSpPr>
        <p:spPr bwMode="auto">
          <a:xfrm>
            <a:off x="1" y="431800"/>
            <a:ext cx="215900" cy="215900"/>
          </a:xfrm>
          <a:custGeom>
            <a:avLst/>
            <a:gdLst>
              <a:gd name="T0" fmla="*/ 4665600 w 10000"/>
              <a:gd name="T1" fmla="*/ 0 h 5000"/>
              <a:gd name="T2" fmla="*/ 0 w 10000"/>
              <a:gd name="T3" fmla="*/ 13046 h 5000"/>
              <a:gd name="T4" fmla="*/ 0 w 10000"/>
              <a:gd name="T5" fmla="*/ 9331200 h 5000"/>
              <a:gd name="T6" fmla="*/ 2263291 w 10000"/>
              <a:gd name="T7" fmla="*/ 9331200 h 5000"/>
              <a:gd name="T8" fmla="*/ 4665600 w 10000"/>
              <a:gd name="T9" fmla="*/ 0 h 5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00" h="5000">
                <a:moveTo>
                  <a:pt x="10000" y="0"/>
                </a:moveTo>
                <a:lnTo>
                  <a:pt x="0" y="7"/>
                </a:lnTo>
                <a:lnTo>
                  <a:pt x="0" y="5000"/>
                </a:lnTo>
                <a:lnTo>
                  <a:pt x="4851" y="5000"/>
                </a:lnTo>
                <a:lnTo>
                  <a:pt x="10000" y="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825" y="1260004"/>
            <a:ext cx="8640000" cy="5040311"/>
          </a:xfrm>
          <a:prstGeom prst="rect">
            <a:avLst/>
          </a:prstGeom>
        </p:spPr>
        <p:txBody>
          <a:bodyPr vert="horz" lIns="71983" tIns="71983" rIns="71983" bIns="71983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0825" y="431800"/>
            <a:ext cx="8640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ru-RU"/>
              <a:t>Вывод слайда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52000" y="6688501"/>
            <a:ext cx="3600000" cy="123111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sz="800" dirty="0">
                <a:solidFill>
                  <a:srgbClr val="FFFFFF"/>
                </a:solidFill>
                <a:cs typeface="Arial" charset="0"/>
              </a:rPr>
              <a:t>© Strategy Partners Group | </a:t>
            </a:r>
            <a:r>
              <a:rPr lang="ru-RU" sz="800" dirty="0">
                <a:solidFill>
                  <a:srgbClr val="FFFFFF"/>
                </a:solidFill>
                <a:cs typeface="Arial" pitchFamily="34" charset="0"/>
              </a:rPr>
              <a:t>Конфиденциально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15901" y="431800"/>
            <a:ext cx="89281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8828495" y="6675530"/>
            <a:ext cx="157095" cy="153888"/>
          </a:xfrm>
          <a:prstGeom prst="rect">
            <a:avLst/>
          </a:prstGeom>
        </p:spPr>
        <p:txBody>
          <a:bodyPr wrap="none" lIns="0" tIns="0" rIns="0" bIns="0" anchor="ctr" anchorCtr="1">
            <a:spAutoFit/>
          </a:bodyPr>
          <a:lstStyle/>
          <a:p>
            <a:pPr algn="ctr">
              <a:defRPr/>
            </a:pPr>
            <a:fld id="{8088333F-969B-4E2E-A6DA-00108481B495}" type="slidenum">
              <a:rPr lang="ru-RU" sz="1000" b="1">
                <a:solidFill>
                  <a:srgbClr val="FFFFFF"/>
                </a:solidFill>
                <a:cs typeface="Arial" charset="0"/>
              </a:rPr>
              <a:pPr algn="ctr">
                <a:defRPr/>
              </a:pPr>
              <a:t>‹#›</a:t>
            </a:fld>
            <a:endParaRPr lang="ru-RU" sz="1000" b="1" kern="0" dirty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01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</p:sldLayoutIdLst>
  <p:hf hdr="0" ftr="0" dt="0"/>
  <p:txStyles>
    <p:titleStyle>
      <a:lvl1pPr algn="l" defTabSz="914188" rtl="0" eaLnBrk="1" latinLnBrk="0" hangingPunct="1">
        <a:spcBef>
          <a:spcPct val="0"/>
        </a:spcBef>
        <a:buNone/>
        <a:defRPr sz="18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188" rtl="0" eaLnBrk="1" latinLnBrk="0" hangingPunct="1">
        <a:spcBef>
          <a:spcPts val="600"/>
        </a:spcBef>
        <a:buClr>
          <a:schemeClr val="tx2"/>
        </a:buClr>
        <a:buFont typeface="Arial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79958" indent="-179958" algn="l" defTabSz="914188" rtl="0" eaLnBrk="1" latinLnBrk="0" hangingPunct="1">
        <a:spcBef>
          <a:spcPts val="300"/>
        </a:spcBef>
        <a:buClr>
          <a:schemeClr val="tx2"/>
        </a:buClr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9917" indent="-179958" algn="l" defTabSz="914188" rtl="0" eaLnBrk="1" latinLnBrk="0" hangingPunct="1">
        <a:spcBef>
          <a:spcPts val="300"/>
        </a:spcBef>
        <a:buClr>
          <a:schemeClr val="tx2"/>
        </a:buClr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39875" indent="-179958" algn="l" defTabSz="914188" rtl="0" eaLnBrk="1" latinLnBrk="0" hangingPunct="1">
        <a:spcBef>
          <a:spcPts val="3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19833" indent="-179958" algn="l" defTabSz="914188" rtl="0" eaLnBrk="1" latinLnBrk="0" hangingPunct="1">
        <a:spcBef>
          <a:spcPts val="3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18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12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06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00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4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8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82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6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72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8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54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74752" tIns="37376" rIns="74752" bIns="37376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74752" tIns="37376" rIns="74752" bIns="3737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74752" tIns="37376" rIns="74752" bIns="37376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4752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74752" tIns="37376" rIns="74752" bIns="37376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4752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74752" tIns="37376" rIns="74752" bIns="37376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47522"/>
            <a:fld id="{9B3F88BF-B994-4231-B357-A73C27E9F7A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747522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1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  <p:sldLayoutId id="2147484049" r:id="rId12"/>
    <p:sldLayoutId id="2147484050" r:id="rId13"/>
  </p:sldLayoutIdLst>
  <p:hf hdr="0" ftr="0" dt="0"/>
  <p:txStyles>
    <p:titleStyle>
      <a:lvl1pPr algn="ctr" defTabSz="804483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1681" indent="-301681" algn="l" defTabSz="80448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3643" indent="-251401" algn="l" defTabSz="804483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604" indent="-201121" algn="l" defTabSz="80448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07845" indent="-201121" algn="l" defTabSz="804483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0087" indent="-201121" algn="l" defTabSz="804483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12329" indent="-201121" algn="l" defTabSz="8044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4570" indent="-201121" algn="l" defTabSz="8044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16812" indent="-201121" algn="l" defTabSz="8044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19053" indent="-201121" algn="l" defTabSz="8044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044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2242" algn="l" defTabSz="8044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4483" algn="l" defTabSz="8044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6725" algn="l" defTabSz="8044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8967" algn="l" defTabSz="8044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208" algn="l" defTabSz="8044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13450" algn="l" defTabSz="8044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5691" algn="l" defTabSz="8044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7933" algn="l" defTabSz="80448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2"/>
          <p:cNvSpPr>
            <a:spLocks noChangeShapeType="1"/>
          </p:cNvSpPr>
          <p:nvPr/>
        </p:nvSpPr>
        <p:spPr bwMode="auto">
          <a:xfrm>
            <a:off x="0" y="6597650"/>
            <a:ext cx="6011863" cy="0"/>
          </a:xfrm>
          <a:prstGeom prst="line">
            <a:avLst/>
          </a:prstGeom>
          <a:noFill/>
          <a:ln w="63500">
            <a:solidFill>
              <a:srgbClr val="0070C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027" name="Shape 3"/>
          <p:cNvSpPr>
            <a:spLocks noChangeArrowheads="1"/>
          </p:cNvSpPr>
          <p:nvPr/>
        </p:nvSpPr>
        <p:spPr bwMode="auto">
          <a:xfrm>
            <a:off x="2051050" y="6597650"/>
            <a:ext cx="597693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/>
          <a:p>
            <a:pPr defTabSz="91440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srgbClr val="898989"/>
                </a:solidFill>
                <a:latin typeface="Arial" charset="0"/>
                <a:sym typeface="Arial" charset="0"/>
              </a:rPr>
              <a:t>Министерство экономического развития и инвестиций Самарской области</a:t>
            </a:r>
          </a:p>
        </p:txBody>
      </p:sp>
      <p:sp>
        <p:nvSpPr>
          <p:cNvPr id="1028" name="Shape 4"/>
          <p:cNvSpPr>
            <a:spLocks noChangeShapeType="1"/>
          </p:cNvSpPr>
          <p:nvPr/>
        </p:nvSpPr>
        <p:spPr bwMode="auto">
          <a:xfrm>
            <a:off x="6011863" y="6597650"/>
            <a:ext cx="313213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19" rIns="45719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  <a:latin typeface="Arial" charset="0"/>
              <a:sym typeface="Arial" charset="0"/>
            </a:endParaRPr>
          </a:p>
        </p:txBody>
      </p:sp>
      <p:sp>
        <p:nvSpPr>
          <p:cNvPr id="1029" name="Shape 5"/>
          <p:cNvSpPr>
            <a:spLocks noChangeArrowheads="1"/>
          </p:cNvSpPr>
          <p:nvPr/>
        </p:nvSpPr>
        <p:spPr bwMode="auto">
          <a:xfrm>
            <a:off x="0" y="-26988"/>
            <a:ext cx="9144000" cy="763588"/>
          </a:xfrm>
          <a:prstGeom prst="rect">
            <a:avLst/>
          </a:prstGeom>
          <a:solidFill>
            <a:srgbClr val="0070C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/>
          <a:p>
            <a:pPr indent="449263" algn="ctr" defTabSz="91440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400">
                <a:solidFill>
                  <a:srgbClr val="FFFFFF"/>
                </a:solidFill>
                <a:latin typeface="Arial" charset="0"/>
                <a:sym typeface="Arial" charset="0"/>
              </a:rPr>
              <a:t>Образец заголовка</a:t>
            </a:r>
          </a:p>
        </p:txBody>
      </p:sp>
      <p:pic>
        <p:nvPicPr>
          <p:cNvPr id="1030" name="image1.png" descr="самара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4450"/>
            <a:ext cx="576263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31" name="Shape 7"/>
          <p:cNvSpPr>
            <a:spLocks noGrp="1"/>
          </p:cNvSpPr>
          <p:nvPr>
            <p:ph type="sldNum" sz="quarter" idx="2"/>
          </p:nvPr>
        </p:nvSpPr>
        <p:spPr bwMode="auto">
          <a:xfrm>
            <a:off x="8172450" y="6634163"/>
            <a:ext cx="247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none" lIns="45719" tIns="45720" rIns="45719" bIns="45720" numCol="1" anchor="b" anchorCtr="0" compatLnSpc="1">
            <a:prstTxWarp prst="textNoShape">
              <a:avLst/>
            </a:prstTxWarp>
            <a:spAutoFit/>
          </a:bodyPr>
          <a:lstStyle>
            <a:lvl1pPr hangingPunct="0">
              <a:defRPr sz="1000">
                <a:solidFill>
                  <a:srgbClr val="808080"/>
                </a:solidFill>
                <a:cs typeface="Arial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B6152034-394B-43E9-9E9B-B3829AA9F4AE}" type="slidenum">
              <a:rPr lang="ru-RU" altLang="ru-RU">
                <a:latin typeface="Arial" charset="0"/>
                <a:sym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Arial" charset="0"/>
              <a:sym typeface="Arial" charset="0"/>
            </a:endParaRPr>
          </a:p>
        </p:txBody>
      </p:sp>
      <p:sp>
        <p:nvSpPr>
          <p:cNvPr id="1032" name="Shape 8"/>
          <p:cNvSpPr>
            <a:spLocks noGrp="1"/>
          </p:cNvSpPr>
          <p:nvPr>
            <p:ph type="body" idx="1"/>
          </p:nvPr>
        </p:nvSpPr>
        <p:spPr bwMode="auto">
          <a:xfrm>
            <a:off x="468313" y="981075"/>
            <a:ext cx="842486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>
                <a:sym typeface="Arial" charset="0"/>
              </a:rPr>
              <a:t>Уровень текста 1</a:t>
            </a:r>
          </a:p>
          <a:p>
            <a:pPr lvl="1"/>
            <a:r>
              <a:rPr lang="ru-RU" altLang="ru-RU">
                <a:sym typeface="Arial" charset="0"/>
              </a:rPr>
              <a:t>Уровень текста 2</a:t>
            </a:r>
          </a:p>
          <a:p>
            <a:pPr lvl="2"/>
            <a:r>
              <a:rPr lang="ru-RU" altLang="ru-RU">
                <a:sym typeface="Arial" charset="0"/>
              </a:rPr>
              <a:t>Уровень текста 3</a:t>
            </a:r>
          </a:p>
          <a:p>
            <a:pPr lvl="3"/>
            <a:r>
              <a:rPr lang="ru-RU" altLang="ru-RU">
                <a:sym typeface="Arial" charset="0"/>
              </a:rPr>
              <a:t>Уровень текста 4</a:t>
            </a:r>
          </a:p>
          <a:p>
            <a:pPr lvl="4"/>
            <a:r>
              <a:rPr lang="ru-RU" altLang="ru-RU">
                <a:sym typeface="Arial" charset="0"/>
              </a:rPr>
              <a:t>Уровень текста 5</a:t>
            </a:r>
          </a:p>
        </p:txBody>
      </p:sp>
      <p:sp>
        <p:nvSpPr>
          <p:cNvPr id="1033" name="Shape 9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070C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>
                <a:sym typeface="Arial" charset="0"/>
              </a:rPr>
              <a:t>Текст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68598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2" r:id="rId2"/>
    <p:sldLayoutId id="2147484084" r:id="rId3"/>
    <p:sldLayoutId id="2147484085" r:id="rId4"/>
    <p:sldLayoutId id="2147484086" r:id="rId5"/>
    <p:sldLayoutId id="2147484087" r:id="rId6"/>
  </p:sldLayoutIdLst>
  <p:transition spd="med"/>
  <p:hf hdr="0" ftr="0" dt="0"/>
  <p:txStyles>
    <p:titleStyle>
      <a:lvl1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1pPr>
      <a:lvl2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2pPr>
      <a:lvl3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3pPr>
      <a:lvl4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4pPr>
      <a:lvl5pPr indent="449263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/>
          <a:ea typeface="Arial"/>
          <a:cs typeface="Arial"/>
          <a:sym typeface="Arial" charset="0"/>
        </a:defRPr>
      </a:lvl5pPr>
      <a:lvl6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450000" algn="ctr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indent="-342900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•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marL="782638" indent="-325438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–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marL="1219200" indent="-304800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•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marL="1736725" indent="-365125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–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marL="2193925" indent="-365125" algn="l" rtl="0" eaLnBrk="0" fontAlgn="base" hangingPunct="0">
        <a:spcBef>
          <a:spcPts val="700"/>
        </a:spcBef>
        <a:spcAft>
          <a:spcPct val="0"/>
        </a:spcAft>
        <a:buSzPct val="100000"/>
        <a:buFont typeface="Arial" charset="0"/>
        <a:buChar char="»"/>
        <a:defRPr sz="32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 hidden="1"/>
          <p:cNvGraphicFramePr>
            <a:graphicFrameLocks noChangeAspect="1"/>
          </p:cNvGraphicFramePr>
          <p:nvPr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167418531"/>
              </p:ext>
            </p:ext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7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reeform 50"/>
          <p:cNvSpPr>
            <a:spLocks noChangeAspect="1"/>
          </p:cNvSpPr>
          <p:nvPr/>
        </p:nvSpPr>
        <p:spPr bwMode="auto">
          <a:xfrm>
            <a:off x="8712204" y="6642100"/>
            <a:ext cx="431800" cy="215900"/>
          </a:xfrm>
          <a:custGeom>
            <a:avLst/>
            <a:gdLst>
              <a:gd name="T0" fmla="*/ 358783 w 10000"/>
              <a:gd name="T1" fmla="*/ 0 h 10000"/>
              <a:gd name="T2" fmla="*/ 0 w 10000"/>
              <a:gd name="T3" fmla="*/ 0 h 10000"/>
              <a:gd name="T4" fmla="*/ 0 w 10000"/>
              <a:gd name="T5" fmla="*/ 215900 h 10000"/>
              <a:gd name="T6" fmla="*/ 358783 w 10000"/>
              <a:gd name="T7" fmla="*/ 215900 h 10000"/>
              <a:gd name="T8" fmla="*/ 431800 w 10000"/>
              <a:gd name="T9" fmla="*/ 107950 h 10000"/>
              <a:gd name="T10" fmla="*/ 358783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0" h="10000">
                <a:moveTo>
                  <a:pt x="8309" y="0"/>
                </a:moveTo>
                <a:lnTo>
                  <a:pt x="0" y="0"/>
                </a:lnTo>
                <a:lnTo>
                  <a:pt x="0" y="10000"/>
                </a:lnTo>
                <a:lnTo>
                  <a:pt x="8309" y="10000"/>
                </a:lnTo>
                <a:lnTo>
                  <a:pt x="10000" y="5000"/>
                </a:lnTo>
                <a:lnTo>
                  <a:pt x="8309" y="0"/>
                </a:lnTo>
                <a:close/>
              </a:path>
            </a:pathLst>
          </a:custGeom>
          <a:solidFill>
            <a:schemeClr val="bg2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95762" tIns="47882" rIns="95762" bIns="47882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4" y="6642100"/>
            <a:ext cx="8640763" cy="2159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lIns="95762" tIns="47882" rIns="95762" bIns="47882" anchor="ctr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Freeform 50"/>
          <p:cNvSpPr>
            <a:spLocks/>
          </p:cNvSpPr>
          <p:nvPr/>
        </p:nvSpPr>
        <p:spPr bwMode="auto">
          <a:xfrm>
            <a:off x="1" y="215900"/>
            <a:ext cx="215900" cy="216116"/>
          </a:xfrm>
          <a:custGeom>
            <a:avLst/>
            <a:gdLst>
              <a:gd name="T0" fmla="*/ 2263291 w 10000"/>
              <a:gd name="T1" fmla="*/ 0 h 10000"/>
              <a:gd name="T2" fmla="*/ 0 w 10000"/>
              <a:gd name="T3" fmla="*/ 0 h 10000"/>
              <a:gd name="T4" fmla="*/ 0 w 10000"/>
              <a:gd name="T5" fmla="*/ 18662400 h 10000"/>
              <a:gd name="T6" fmla="*/ 2263291 w 10000"/>
              <a:gd name="T7" fmla="*/ 18662400 h 10000"/>
              <a:gd name="T8" fmla="*/ 4665600 w 10000"/>
              <a:gd name="T9" fmla="*/ 9331200 h 10000"/>
              <a:gd name="T10" fmla="*/ 2263291 w 10000"/>
              <a:gd name="T11" fmla="*/ 0 h 10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connsiteX0" fmla="*/ 4851 w 10000"/>
              <a:gd name="connsiteY0" fmla="*/ 0 h 10000"/>
              <a:gd name="connsiteX1" fmla="*/ 0 w 10000"/>
              <a:gd name="connsiteY1" fmla="*/ 0 h 10000"/>
              <a:gd name="connsiteX2" fmla="*/ 0 w 10000"/>
              <a:gd name="connsiteY2" fmla="*/ 10000 h 10000"/>
              <a:gd name="connsiteX3" fmla="*/ 10000 w 10000"/>
              <a:gd name="connsiteY3" fmla="*/ 5000 h 10000"/>
              <a:gd name="connsiteX4" fmla="*/ 4851 w 10000"/>
              <a:gd name="connsiteY4" fmla="*/ 0 h 10000"/>
              <a:gd name="connsiteX0" fmla="*/ 4851 w 10000"/>
              <a:gd name="connsiteY0" fmla="*/ 0 h 5005"/>
              <a:gd name="connsiteX1" fmla="*/ 0 w 10000"/>
              <a:gd name="connsiteY1" fmla="*/ 0 h 5005"/>
              <a:gd name="connsiteX2" fmla="*/ 0 w 10000"/>
              <a:gd name="connsiteY2" fmla="*/ 5005 h 5005"/>
              <a:gd name="connsiteX3" fmla="*/ 10000 w 10000"/>
              <a:gd name="connsiteY3" fmla="*/ 5000 h 5005"/>
              <a:gd name="connsiteX4" fmla="*/ 4851 w 10000"/>
              <a:gd name="connsiteY4" fmla="*/ 0 h 5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5005">
                <a:moveTo>
                  <a:pt x="4851" y="0"/>
                </a:moveTo>
                <a:lnTo>
                  <a:pt x="0" y="0"/>
                </a:lnTo>
                <a:lnTo>
                  <a:pt x="0" y="5005"/>
                </a:lnTo>
                <a:lnTo>
                  <a:pt x="10000" y="5000"/>
                </a:lnTo>
                <a:lnTo>
                  <a:pt x="4851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Freeform 50"/>
          <p:cNvSpPr>
            <a:spLocks/>
          </p:cNvSpPr>
          <p:nvPr/>
        </p:nvSpPr>
        <p:spPr bwMode="auto">
          <a:xfrm>
            <a:off x="1" y="431800"/>
            <a:ext cx="215900" cy="215900"/>
          </a:xfrm>
          <a:custGeom>
            <a:avLst/>
            <a:gdLst>
              <a:gd name="T0" fmla="*/ 4665600 w 10000"/>
              <a:gd name="T1" fmla="*/ 0 h 5000"/>
              <a:gd name="T2" fmla="*/ 0 w 10000"/>
              <a:gd name="T3" fmla="*/ 13046 h 5000"/>
              <a:gd name="T4" fmla="*/ 0 w 10000"/>
              <a:gd name="T5" fmla="*/ 9331200 h 5000"/>
              <a:gd name="T6" fmla="*/ 2263291 w 10000"/>
              <a:gd name="T7" fmla="*/ 9331200 h 5000"/>
              <a:gd name="T8" fmla="*/ 4665600 w 10000"/>
              <a:gd name="T9" fmla="*/ 0 h 5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000" h="5000">
                <a:moveTo>
                  <a:pt x="10000" y="0"/>
                </a:moveTo>
                <a:lnTo>
                  <a:pt x="0" y="7"/>
                </a:lnTo>
                <a:lnTo>
                  <a:pt x="0" y="5000"/>
                </a:lnTo>
                <a:lnTo>
                  <a:pt x="4851" y="5000"/>
                </a:lnTo>
                <a:lnTo>
                  <a:pt x="10000" y="0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825" y="1260004"/>
            <a:ext cx="8640000" cy="5040311"/>
          </a:xfrm>
          <a:prstGeom prst="rect">
            <a:avLst/>
          </a:prstGeom>
        </p:spPr>
        <p:txBody>
          <a:bodyPr vert="horz" lIns="71983" tIns="71983" rIns="71983" bIns="71983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0825" y="431800"/>
            <a:ext cx="8640000" cy="50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ru-RU"/>
              <a:t>Вывод слайда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52000" y="6688501"/>
            <a:ext cx="3600000" cy="123111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en-US" sz="800" dirty="0">
                <a:solidFill>
                  <a:srgbClr val="FFFFFF"/>
                </a:solidFill>
                <a:cs typeface="Arial" charset="0"/>
              </a:rPr>
              <a:t>© Strategy Partners Group | </a:t>
            </a:r>
            <a:r>
              <a:rPr lang="ru-RU" sz="800" dirty="0">
                <a:solidFill>
                  <a:srgbClr val="FFFFFF"/>
                </a:solidFill>
                <a:cs typeface="Arial" pitchFamily="34" charset="0"/>
              </a:rPr>
              <a:t>Конфиденциально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15901" y="431800"/>
            <a:ext cx="89281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8828495" y="6675530"/>
            <a:ext cx="157095" cy="153888"/>
          </a:xfrm>
          <a:prstGeom prst="rect">
            <a:avLst/>
          </a:prstGeom>
        </p:spPr>
        <p:txBody>
          <a:bodyPr wrap="none" lIns="0" tIns="0" rIns="0" bIns="0" anchor="ctr" anchorCtr="1">
            <a:spAutoFit/>
          </a:bodyPr>
          <a:lstStyle/>
          <a:p>
            <a:pPr algn="ctr">
              <a:defRPr/>
            </a:pPr>
            <a:fld id="{8088333F-969B-4E2E-A6DA-00108481B495}" type="slidenum">
              <a:rPr lang="ru-RU" sz="1000" b="1">
                <a:solidFill>
                  <a:srgbClr val="FFFFFF"/>
                </a:solidFill>
                <a:cs typeface="Arial" charset="0"/>
              </a:rPr>
              <a:pPr algn="ctr">
                <a:defRPr/>
              </a:pPr>
              <a:t>‹#›</a:t>
            </a:fld>
            <a:endParaRPr lang="ru-RU" sz="1000" b="1" kern="0" dirty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73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  <p:sldLayoutId id="2147484108" r:id="rId12"/>
    <p:sldLayoutId id="2147484109" r:id="rId13"/>
    <p:sldLayoutId id="2147484110" r:id="rId14"/>
  </p:sldLayoutIdLst>
  <p:hf hdr="0" ftr="0" dt="0"/>
  <p:txStyles>
    <p:titleStyle>
      <a:lvl1pPr algn="l" defTabSz="914188" rtl="0" eaLnBrk="1" latinLnBrk="0" hangingPunct="1">
        <a:spcBef>
          <a:spcPct val="0"/>
        </a:spcBef>
        <a:buNone/>
        <a:defRPr sz="18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188" rtl="0" eaLnBrk="1" latinLnBrk="0" hangingPunct="1">
        <a:spcBef>
          <a:spcPts val="600"/>
        </a:spcBef>
        <a:buClr>
          <a:schemeClr val="tx2"/>
        </a:buClr>
        <a:buFont typeface="Arial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79958" indent="-179958" algn="l" defTabSz="914188" rtl="0" eaLnBrk="1" latinLnBrk="0" hangingPunct="1">
        <a:spcBef>
          <a:spcPts val="300"/>
        </a:spcBef>
        <a:buClr>
          <a:schemeClr val="tx2"/>
        </a:buClr>
        <a:buFont typeface="Wingdings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359917" indent="-179958" algn="l" defTabSz="914188" rtl="0" eaLnBrk="1" latinLnBrk="0" hangingPunct="1">
        <a:spcBef>
          <a:spcPts val="300"/>
        </a:spcBef>
        <a:buClr>
          <a:schemeClr val="tx2"/>
        </a:buClr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39875" indent="-179958" algn="l" defTabSz="914188" rtl="0" eaLnBrk="1" latinLnBrk="0" hangingPunct="1">
        <a:spcBef>
          <a:spcPts val="3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19833" indent="-179958" algn="l" defTabSz="914188" rtl="0" eaLnBrk="1" latinLnBrk="0" hangingPunct="1">
        <a:spcBef>
          <a:spcPts val="3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18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12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06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00" indent="-228548" algn="l" defTabSz="91418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4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8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82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6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72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8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54" algn="l" defTabSz="9141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hape 407"/>
          <p:cNvSpPr>
            <a:spLocks noGrp="1"/>
          </p:cNvSpPr>
          <p:nvPr>
            <p:ph type="title"/>
          </p:nvPr>
        </p:nvSpPr>
        <p:spPr>
          <a:xfrm>
            <a:off x="714679" y="1556792"/>
            <a:ext cx="7961777" cy="1656184"/>
          </a:xfrm>
        </p:spPr>
        <p:txBody>
          <a:bodyPr/>
          <a:lstStyle/>
          <a:p>
            <a:r>
              <a:rPr lang="ru-RU" alt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государственной социальной помощи на основании социального контракта</a:t>
            </a:r>
            <a:endParaRPr lang="ru-RU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452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77903"/>
            <a:ext cx="8856984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Социальный контракт — это договор, который заключается между малоимущей семьей и органами социальной защиты населения.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Срок заключения договора – от 3 до 12 месяцев, не чаще 1 раза в 3 года.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47634" y="77793"/>
            <a:ext cx="680897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Социальная помощь в виде социального контракта</a:t>
            </a:r>
            <a:endParaRPr lang="ru-RU" sz="20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71800" y="1004994"/>
            <a:ext cx="6192688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Социальный контракт может заключаться с малоимущими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семьям и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малоимущими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одиноко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проживающими гражданами, у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которых среднедушевой доход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ниже величины прожиточного минимума по основным социально-демографическим группам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107505" y="1124744"/>
          <a:ext cx="2594023" cy="2020389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2594023"/>
              </a:tblGrid>
              <a:tr h="231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Категория получателей </a:t>
                      </a:r>
                      <a:endParaRPr lang="ru-RU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</a:tr>
              <a:tr h="2956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Семьи с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детьми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8042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Семьи с неработающими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пенсионерами, инвалидами и 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предпенсионерами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  <a:tr h="6187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Одиноко проживающие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пенсионеры,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инвалиды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предпенсионеры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48209"/>
              </p:ext>
            </p:extLst>
          </p:nvPr>
        </p:nvGraphicFramePr>
        <p:xfrm>
          <a:off x="2771800" y="2024257"/>
          <a:ext cx="6192688" cy="117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1486"/>
                <a:gridCol w="2045601"/>
                <a:gridCol w="2045601"/>
              </a:tblGrid>
              <a:tr h="290055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Величина прожиточного минимума  за 2 квартал 2020 года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9309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Для детей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Для трудоспособного населения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Для пенсионеров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3563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11000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12126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8751</a:t>
                      </a:r>
                      <a:endParaRPr lang="ru-RU" sz="17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354979"/>
              </p:ext>
            </p:extLst>
          </p:nvPr>
        </p:nvGraphicFramePr>
        <p:xfrm>
          <a:off x="107504" y="3284986"/>
          <a:ext cx="5544616" cy="3490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464"/>
                <a:gridCol w="1368152"/>
              </a:tblGrid>
              <a:tr h="294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Размер выплаты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04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Осуществление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индивидуальной предпринимательской деятельности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50 тысяч рублей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514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Ведение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личного подсобного хозяйства: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приобретение домашней птицы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приобретение крупного рогатого скота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приобретение мелкого рогатого скота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приобретение теплицы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пчеловодство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25 тысяч рублей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50 тысяч рублей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558790" algn="l"/>
                        </a:tabLs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35 тысяч рублей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30 тысяч рублей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35 тысяч рублей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98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прохождение профессиональной подготовки, переподготовки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35 тысяч рублей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940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осуществление иных мероприятий по преодолению гражданином трудной жизненной ситуации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более </a:t>
                      </a:r>
                      <a:r>
                        <a:rPr lang="ru-RU" sz="11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тысяч рублей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731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Одновременно на прохождение профессиональной подготовки и осуществление иных мероприятий (на приобретение компьютерной техники для обучения в дистанционной форме и последующего трудоустройства по принципу «удаленное рабочее место»)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более 50 тысяч рублей</a:t>
                      </a:r>
                      <a:endParaRPr lang="ru-RU" sz="11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3" name="Горизонтальный свиток 12"/>
          <p:cNvSpPr/>
          <p:nvPr/>
        </p:nvSpPr>
        <p:spPr>
          <a:xfrm>
            <a:off x="5796136" y="3140968"/>
            <a:ext cx="3168352" cy="136815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Куда обратиться?</a:t>
            </a:r>
          </a:p>
          <a:p>
            <a:pPr algn="ctr"/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В комплексный центр социального обслуживания по месту жительства</a:t>
            </a:r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Вертикальный свиток 13"/>
          <p:cNvSpPr/>
          <p:nvPr/>
        </p:nvSpPr>
        <p:spPr>
          <a:xfrm>
            <a:off x="5652120" y="4581128"/>
            <a:ext cx="3371556" cy="2016224"/>
          </a:xfrm>
          <a:prstGeom prst="vertic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Представить документы подтверждающие: личность, доходы, состав семьи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 также документы, подтверждающие намерение использования средств на одно из направлений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29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defTabSz="747435">
              <a:spcBef>
                <a:spcPts val="0"/>
              </a:spcBef>
              <a:defRPr sz="1800">
                <a:solidFill>
                  <a:srgbClr val="000000"/>
                </a:solidFill>
              </a:defRPr>
            </a:pP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200" dirty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Оказание социальной помощи малоимущим гражданам на основании социального контракта</a:t>
            </a:r>
            <a:br>
              <a:rPr lang="ru-RU" sz="2200" dirty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40326E-BC82-442E-9EDA-F587EB724902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55984907"/>
              </p:ext>
            </p:extLst>
          </p:nvPr>
        </p:nvGraphicFramePr>
        <p:xfrm>
          <a:off x="144215" y="709938"/>
          <a:ext cx="8784125" cy="2647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hape 396"/>
          <p:cNvSpPr txBox="1">
            <a:spLocks noGrp="1"/>
          </p:cNvSpPr>
          <p:nvPr>
            <p:ph type="body" idx="1"/>
          </p:nvPr>
        </p:nvSpPr>
        <p:spPr>
          <a:xfrm>
            <a:off x="251521" y="3021499"/>
            <a:ext cx="4320480" cy="333485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42900" indent="-342900" algn="l" defTabSz="868680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28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438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895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352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10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            2019 год 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endParaRPr lang="ru-RU" sz="1600" b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• Ведение 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личного подсобного хозяйства </a:t>
            </a:r>
            <a:endParaRPr lang="ru-RU" sz="1600" b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1283 чел.) – 90,6%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• Приобретение 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и установка приборов </a:t>
            </a: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учета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энергоресурсов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 газовых котлов (</a:t>
            </a:r>
            <a:r>
              <a:rPr lang="en-US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102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чел.) – </a:t>
            </a: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• Прохождение 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подготовки 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переподготовки) (1</a:t>
            </a:r>
            <a:r>
              <a:rPr lang="en-US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чел.) – </a:t>
            </a:r>
            <a:r>
              <a:rPr lang="en-US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• Осуществление 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предпринимательской </a:t>
            </a: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деятельности 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чел.) – 0,</a:t>
            </a:r>
            <a:r>
              <a:rPr lang="en-US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78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Организация рабочего места на дому </a:t>
            </a:r>
            <a:endParaRPr lang="ru-RU" sz="1600" b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 чел</a:t>
            </a: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.) - 0,1</a:t>
            </a:r>
            <a:r>
              <a:rPr lang="en-US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None/>
              <a:defRPr sz="1800">
                <a:solidFill>
                  <a:srgbClr val="000000"/>
                </a:solidFill>
              </a:defRPr>
            </a:pPr>
            <a:endParaRPr lang="ru-RU" sz="1500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hape 396"/>
          <p:cNvSpPr txBox="1">
            <a:spLocks/>
          </p:cNvSpPr>
          <p:nvPr/>
        </p:nvSpPr>
        <p:spPr>
          <a:xfrm>
            <a:off x="4716016" y="3021499"/>
            <a:ext cx="4307912" cy="33594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0" tIns="0" rIns="0" bIns="0" rtlCol="0">
            <a:noAutofit/>
          </a:bodyPr>
          <a:lstStyle>
            <a:lvl1pPr marL="342900" indent="-342900" algn="l" defTabSz="86868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28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defTabSz="804483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804483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marL="1562100" indent="-228600" algn="l" defTabSz="804483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marL="1981200" indent="-228600" algn="l" defTabSz="804483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2438400" indent="-228600" algn="l" defTabSz="804483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6pPr>
            <a:lvl7pPr marL="2895600" indent="-228600" algn="l" defTabSz="804483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7pPr>
            <a:lvl8pPr marL="3352800" indent="-228600" algn="l" defTabSz="804483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8pPr>
            <a:lvl9pPr marL="3810000" indent="-228600" algn="l" defTabSz="804483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kumimoji="1"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9 месяцев 2020 года (1250 чел.)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endParaRPr lang="ru-RU" sz="1600" b="1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• Ведение личного подсобного хозяйства 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(1144 чел.) – 91,52%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• Иные мероприятия (приобретение и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установка приборов учета энергоресурсов,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газовых котлов, приобретение швейной 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машинки (85 чел.) – 6,8%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• Прохождение профессиональной подготовки 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(переподготовки) (9 чел.) </a:t>
            </a:r>
            <a:r>
              <a:rPr lang="ru-RU" sz="1600" b="1" dirty="0" smtClean="0"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0,72</a:t>
            </a: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• Осуществление предпринимательской   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  деятельности (</a:t>
            </a:r>
            <a:r>
              <a:rPr lang="en-US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 чел.) – 0,96%</a:t>
            </a:r>
          </a:p>
          <a:p>
            <a:pPr marL="0" indent="0">
              <a:spcBef>
                <a:spcPts val="0"/>
              </a:spcBef>
              <a:buClr>
                <a:srgbClr val="6076B4"/>
              </a:buClr>
              <a:buFont typeface="Wingdings" pitchFamily="2" charset="2"/>
              <a:buNone/>
              <a:defRPr sz="1800">
                <a:solidFill>
                  <a:srgbClr val="000000"/>
                </a:solidFill>
              </a:defRPr>
            </a:pPr>
            <a:endParaRPr lang="ru-RU" sz="1500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120026"/>
              </p:ext>
            </p:extLst>
          </p:nvPr>
        </p:nvGraphicFramePr>
        <p:xfrm>
          <a:off x="230909" y="3011055"/>
          <a:ext cx="4359564" cy="3362036"/>
        </p:xfrm>
        <a:graphic>
          <a:graphicData uri="http://schemas.openxmlformats.org/drawingml/2006/table">
            <a:tbl>
              <a:tblPr/>
              <a:tblGrid>
                <a:gridCol w="4359564"/>
              </a:tblGrid>
              <a:tr h="3362036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4644008" y="3021499"/>
            <a:ext cx="0" cy="33348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94521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BFBCD759-8B75-46BB-8BD8-B4493AC59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наиболее востребован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63376765"/>
              </p:ext>
            </p:extLst>
          </p:nvPr>
        </p:nvGraphicFramePr>
        <p:xfrm>
          <a:off x="137162" y="709939"/>
          <a:ext cx="8877993" cy="3799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37162" y="4558000"/>
            <a:ext cx="8877993" cy="1306580"/>
          </a:xfrm>
          <a:prstGeom prst="rect">
            <a:avLst/>
          </a:prstGeom>
        </p:spPr>
        <p:txBody>
          <a:bodyPr wrap="square" lIns="74743" tIns="37372" rIns="74743" bIns="37372">
            <a:spAutoFit/>
          </a:bodyPr>
          <a:lstStyle/>
          <a:p>
            <a:pPr defTabSz="747435"/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помощь наиболее востребована и эффективна среди жителей сельской местности (2019 – 71% получателей</a:t>
            </a:r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2018 </a:t>
            </a:r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78%, 2017 – 71</a:t>
            </a:r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и 2016 – 79%), </a:t>
            </a:r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нежели городской.</a:t>
            </a:r>
          </a:p>
          <a:p>
            <a:pPr defTabSz="747435"/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Наибольшее количество социальных контрактов заключено в муниципальных районах</a:t>
            </a:r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Кинельский, </a:t>
            </a:r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Волжский</a:t>
            </a:r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Большечерниговский</a:t>
            </a:r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городских округах Сызрань и Кинель. В Самаре лучшие показатели отмечены в Кировском, </a:t>
            </a:r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Советском </a:t>
            </a:r>
            <a:r>
              <a:rPr lang="ru-RU" sz="1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районах. </a:t>
            </a:r>
            <a:endParaRPr lang="ru-RU" sz="1600" dirty="0">
              <a:solidFill>
                <a:prstClr val="black">
                  <a:lumMod val="85000"/>
                  <a:lumOff val="1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0951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8712968" cy="338437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800" b="1" kern="100" dirty="0" smtClean="0">
                <a:cs typeface="Times New Roman" panose="02020603050405020304" pitchFamily="18" charset="0"/>
              </a:rPr>
              <a:t>Проектом закона Самарской области «О внесении изменений в Закон Самарской области «О социальной помощи в Самарской области» </a:t>
            </a:r>
            <a:endParaRPr lang="ru-RU" sz="1800" b="1" kern="100" dirty="0" smtClean="0"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800" b="1" kern="100" dirty="0" smtClean="0">
                <a:cs typeface="Times New Roman" panose="02020603050405020304" pitchFamily="18" charset="0"/>
              </a:rPr>
              <a:t>предусмотрены </a:t>
            </a:r>
            <a:r>
              <a:rPr lang="ru-RU" sz="1800" b="1" kern="100" dirty="0" smtClean="0">
                <a:cs typeface="Times New Roman" panose="02020603050405020304" pitchFamily="18" charset="0"/>
              </a:rPr>
              <a:t>изменения: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 smtClean="0">
                <a:cs typeface="Times New Roman" panose="02020603050405020304" pitchFamily="18" charset="0"/>
              </a:rPr>
              <a:t>         </a:t>
            </a:r>
            <a:r>
              <a:rPr lang="ru-RU" sz="1800" dirty="0" smtClean="0">
                <a:cs typeface="Times New Roman" panose="02020603050405020304" pitchFamily="18" charset="0"/>
              </a:rPr>
              <a:t>Приведение </a:t>
            </a:r>
            <a:r>
              <a:rPr lang="ru-RU" sz="1800" dirty="0">
                <a:cs typeface="Times New Roman" panose="02020603050405020304" pitchFamily="18" charset="0"/>
              </a:rPr>
              <a:t>в соответствие с Федеральным законодательством </a:t>
            </a:r>
            <a:r>
              <a:rPr lang="ru-RU" sz="1800" dirty="0" smtClean="0">
                <a:cs typeface="Times New Roman" panose="02020603050405020304" pitchFamily="18" charset="0"/>
              </a:rPr>
              <a:t>(постановление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cs typeface="Times New Roman" panose="02020603050405020304" pitchFamily="18" charset="0"/>
              </a:rPr>
              <a:t>       Правительства </a:t>
            </a:r>
            <a:r>
              <a:rPr lang="ru-RU" sz="1800" dirty="0">
                <a:cs typeface="Times New Roman" panose="02020603050405020304" pitchFamily="18" charset="0"/>
              </a:rPr>
              <a:t>Российской Федерации от 30 ноября 2019 г</a:t>
            </a:r>
            <a:r>
              <a:rPr lang="ru-RU" sz="1800" dirty="0" smtClean="0">
                <a:cs typeface="Times New Roman" panose="02020603050405020304" pitchFamily="18" charset="0"/>
              </a:rPr>
              <a:t>. № </a:t>
            </a:r>
            <a:r>
              <a:rPr lang="ru-RU" sz="1800" dirty="0">
                <a:cs typeface="Times New Roman" panose="02020603050405020304" pitchFamily="18" charset="0"/>
              </a:rPr>
              <a:t>1559);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 smtClean="0">
                <a:cs typeface="Times New Roman" panose="02020603050405020304" pitchFamily="18" charset="0"/>
              </a:rPr>
              <a:t>        Расширение </a:t>
            </a:r>
            <a:r>
              <a:rPr lang="ru-RU" sz="1800" dirty="0">
                <a:cs typeface="Times New Roman" panose="02020603050405020304" pitchFamily="18" charset="0"/>
              </a:rPr>
              <a:t>направлений использования средств социального контракта</a:t>
            </a:r>
            <a:r>
              <a:rPr lang="ru-RU" sz="1800" dirty="0" smtClean="0"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cs typeface="Times New Roman" panose="02020603050405020304" pitchFamily="18" charset="0"/>
              </a:rPr>
              <a:t>        Дополнение </a:t>
            </a:r>
            <a:r>
              <a:rPr lang="ru-RU" sz="1800" dirty="0">
                <a:cs typeface="Times New Roman" panose="02020603050405020304" pitchFamily="18" charset="0"/>
              </a:rPr>
              <a:t>категорий граждан, имеющих право на социальную помощь по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dirty="0" smtClean="0">
                <a:cs typeface="Times New Roman" panose="02020603050405020304" pitchFamily="18" charset="0"/>
              </a:rPr>
              <a:t>        социальному </a:t>
            </a:r>
            <a:r>
              <a:rPr lang="ru-RU" sz="1800" dirty="0">
                <a:cs typeface="Times New Roman" panose="02020603050405020304" pitchFamily="18" charset="0"/>
              </a:rPr>
              <a:t>контракту трудоспособными гражданами (без детей или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cs typeface="Times New Roman" panose="02020603050405020304" pitchFamily="18" charset="0"/>
              </a:rPr>
              <a:t>       </a:t>
            </a:r>
            <a:r>
              <a:rPr lang="ru-RU" sz="1800" dirty="0" smtClean="0">
                <a:cs typeface="Times New Roman" panose="02020603050405020304" pitchFamily="18" charset="0"/>
              </a:rPr>
              <a:t> пенсионеров </a:t>
            </a:r>
            <a:r>
              <a:rPr lang="ru-RU" sz="1800" dirty="0">
                <a:cs typeface="Times New Roman" panose="02020603050405020304" pitchFamily="18" charset="0"/>
              </a:rPr>
              <a:t>и инвалидов);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dirty="0" smtClean="0">
                <a:cs typeface="Times New Roman" panose="02020603050405020304" pitchFamily="18" charset="0"/>
              </a:rPr>
              <a:t>        Предоставление </a:t>
            </a:r>
            <a:r>
              <a:rPr lang="ru-RU" sz="1800" dirty="0" smtClean="0">
                <a:cs typeface="Times New Roman" panose="02020603050405020304" pitchFamily="18" charset="0"/>
              </a:rPr>
              <a:t>не только </a:t>
            </a:r>
            <a:r>
              <a:rPr lang="ru-RU" sz="1800" dirty="0" smtClean="0">
                <a:cs typeface="Times New Roman" panose="02020603050405020304" pitchFamily="18" charset="0"/>
              </a:rPr>
              <a:t>единовременных, </a:t>
            </a:r>
            <a:r>
              <a:rPr lang="ru-RU" sz="1800" dirty="0" smtClean="0">
                <a:cs typeface="Times New Roman" panose="02020603050405020304" pitchFamily="18" charset="0"/>
              </a:rPr>
              <a:t>но и </a:t>
            </a:r>
            <a:r>
              <a:rPr lang="ru-RU" sz="1800" dirty="0" smtClean="0">
                <a:cs typeface="Times New Roman" panose="02020603050405020304" pitchFamily="18" charset="0"/>
              </a:rPr>
              <a:t>ежемесячных выплат</a:t>
            </a:r>
            <a:endParaRPr lang="ru-RU" sz="18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законодательство Самарской области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40326E-BC82-442E-9EDA-F587EB724902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77898" y="2116894"/>
            <a:ext cx="370409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88199" y="2631074"/>
            <a:ext cx="370409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288199" y="3093259"/>
            <a:ext cx="370409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277898" y="3839248"/>
            <a:ext cx="370409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3872" y="4426599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/>
                <a:ea typeface="Calibri"/>
              </a:rPr>
              <a:t>Предусмотренный объем </a:t>
            </a:r>
            <a:r>
              <a:rPr lang="ru-RU" b="1" dirty="0">
                <a:latin typeface="Times New Roman"/>
                <a:ea typeface="Calibri"/>
              </a:rPr>
              <a:t>денежных </a:t>
            </a:r>
            <a:r>
              <a:rPr lang="ru-RU" b="1" dirty="0" smtClean="0">
                <a:latin typeface="Times New Roman"/>
                <a:ea typeface="Calibri"/>
              </a:rPr>
              <a:t>средств</a:t>
            </a:r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258623"/>
              </p:ext>
            </p:extLst>
          </p:nvPr>
        </p:nvGraphicFramePr>
        <p:xfrm>
          <a:off x="288199" y="4929434"/>
          <a:ext cx="8640960" cy="1276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979"/>
                <a:gridCol w="6120680"/>
                <a:gridCol w="1741301"/>
              </a:tblGrid>
              <a:tr h="36196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(тыс. руб.)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руб.)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7946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50 342,4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38 301,3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1 048 992,77 – всего (на 6727 чел.):</a:t>
                      </a:r>
                    </a:p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681 845,3 – федеральный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бюджет; 367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147,47 – областной бюджет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62079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7738" y="733494"/>
            <a:ext cx="8746750" cy="158417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6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Необходимое содействие </a:t>
            </a: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заключении и сопровождении социального контракта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(консультирование, предоставление информации по направлениям использования социального контракта в рамках отраслевой компетенции, участие в заседаниях комиссии и оценка эффективности, помощь в реализации мероприятий программы социальной адаптации, в мониторинге целевого использования средств контракта в течение 3-х лет)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40326E-BC82-442E-9EDA-F587EB724902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ru-RU" alt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293992"/>
              </p:ext>
            </p:extLst>
          </p:nvPr>
        </p:nvGraphicFramePr>
        <p:xfrm>
          <a:off x="107504" y="2058104"/>
          <a:ext cx="8864872" cy="4449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"/>
                <a:gridCol w="3240360"/>
                <a:gridCol w="5264472"/>
              </a:tblGrid>
              <a:tr h="3232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r>
                        <a:rPr lang="ru-RU" sz="1150" dirty="0">
                          <a:effectLst/>
                        </a:rPr>
                        <a:t>п/п</a:t>
                      </a:r>
                      <a:endParaRPr lang="ru-RU" sz="11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</a:rPr>
                        <a:t>Ведомство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Примечание 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 anchor="ctr"/>
                </a:tc>
              </a:tr>
              <a:tr h="374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1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Министерство </a:t>
                      </a:r>
                      <a:r>
                        <a:rPr lang="ru-RU" sz="1250" dirty="0" smtClean="0">
                          <a:effectLst/>
                        </a:rPr>
                        <a:t>социально-демографической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</a:rPr>
                        <a:t>и </a:t>
                      </a:r>
                      <a:r>
                        <a:rPr lang="ru-RU" sz="1250" dirty="0">
                          <a:effectLst/>
                        </a:rPr>
                        <a:t>семейной политики (через </a:t>
                      </a:r>
                      <a:r>
                        <a:rPr lang="ru-RU" sz="1250" dirty="0" smtClean="0">
                          <a:effectLst/>
                        </a:rPr>
                        <a:t>КЦСОН</a:t>
                      </a:r>
                      <a:r>
                        <a:rPr lang="ru-RU" sz="1250" dirty="0">
                          <a:effectLst/>
                        </a:rPr>
                        <a:t>)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Заключение социального контракта и предоставление денежной выплаты, работа межведомственной комиссии  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</a:tr>
              <a:tr h="3526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smtClean="0">
                          <a:effectLst/>
                        </a:rPr>
                        <a:t>2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Министерство труда, занятости и миграционной политики (через ЦЗН)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Содействие в поиске работы, прохождении профессионального обучения (профориентация) 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</a:tr>
              <a:tr h="5842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smtClean="0">
                          <a:effectLst/>
                        </a:rPr>
                        <a:t>3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Министерство образования и науки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Содействие в прохождении профессионального обучения (получении дополнительного профессионального образования), реализации потребности семей в услугах дошкольного образования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</a:tr>
              <a:tr h="3526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smtClean="0">
                          <a:effectLst/>
                        </a:rPr>
                        <a:t>4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Министерство сельского хозяйства и продовольствия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Консультирование и содействие в мероприятиях на организацию КФХ, развитие ЛПХ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</a:tr>
              <a:tr h="3526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smtClean="0">
                          <a:effectLst/>
                        </a:rPr>
                        <a:t>5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Министерство экономического развития и инвестиций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Содействие в развитии индивидуального предпринимательства, </a:t>
                      </a:r>
                      <a:r>
                        <a:rPr lang="ru-RU" sz="1250" dirty="0" err="1">
                          <a:effectLst/>
                        </a:rPr>
                        <a:t>самозанятости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</a:tr>
              <a:tr h="9966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smtClean="0">
                          <a:effectLst/>
                        </a:rPr>
                        <a:t>7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Министерство здравоохранения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Содействие при заключении социального контракта на получение лечения, приобретение лекарственных препаратов, в профилактическом медицинском осмотре или диспансеризации, проведению вакцинации, предоставлению информации о проведенном профилактическом медицинском осмотре или диспансеризации, вакцинации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</a:tr>
              <a:tr h="2243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smtClean="0">
                          <a:effectLst/>
                        </a:rPr>
                        <a:t>8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Министерство спорта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Стимулирование ведения здорового образа жизни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</a:tr>
              <a:tr h="7052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</a:rPr>
                        <a:t>9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Органы местного самоуправления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Самарской области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50" dirty="0">
                          <a:effectLst/>
                        </a:rPr>
                        <a:t>Содействие в организации прохождения стажировки на муниципальных предприятиях, участие в обследовании условий и качества жизни населения, в проверках целевого использования средств социального контракта</a:t>
                      </a:r>
                      <a:endParaRPr lang="ru-RU" sz="125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5278" marR="6527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120626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5x.0e9_0m.7ut37GYCtg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g3H5gHIukqbNWC4SaM8SQ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D37J13.h0KBryzHrxDl8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zcCjTDfJk24EENavqP3l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lUzqsdQkq1wegI.1Yb1w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PsTqVnaU.B7VJfzpkC7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dEri.vUU2M2CdaVfUqpQ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xvkN3GgEaCW.QH.peEEg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j1DiPZjNEieqZ1W.3NVm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dEri.vUU2M2CdaVfUqpQ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yJlulEai0.ZYBF9dVupM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rJF2bMv0W0eznx20it4w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zFCttlkkWgkIsFUXmHRw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yJlulEai0.ZYBF9dVupMQ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mADQtKJO0ChEOfjj9r_lw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az.QxIeU.hhbFsEfZx7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qouCGfDEeoBFvz0zYaU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6WmsICdU.LEcLrVw9lV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KFqIjyiJUSfA9Ku9TaMTA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6o9IT56ku_FkL4dF.r3Q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9_PDqiFtUyubBVf.euKe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rJF2bMv0W0eznx20it4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qouCGfDEeoBFvz0zYaUw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xhKFOA7CkO7hyODLfTIcg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E.2TbpQpUKIBuyyy60_yQ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dQHDWmF6kCzFkyyJ38xQQ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8oUC3z8kyTU_3HBsvBOQ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YPqLRSWEWr95tVN0avk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R2q85XNzkuWIkFxaUVJgg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MmVJzMNXkC_dbaE6rDrF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zFCttlkkWgkIsFUXmHRw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mADQtKJO0ChEOfjj9r_lw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az.QxIeU.hhbFsEfZx7w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qouCGfDEeoBFvz0zYaUw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6WmsICdU.LEcLrVw9lVw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KFqIjyiJUSfA9Ku9TaMTA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CPLliDsES4yyxg7JmNr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DsGkcN0aEWMvZSfvSlAPw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WT.rGVUhku2.qNF7l8aQw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nRG.LZL0O8mS.QIk1q5w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6WmsICdU.LEcLrVw9lVw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qI0DUEXf0qg410ZNxJARg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3PlV2fYok2mdALtkthjMQ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.NG30eMzEiwnaii7Yg7E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KlLUCLA2E.gxYqN.3UA7w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JwFgD3cBkiuJ2PeKwn82g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453OwGjA0yJUYcSDksGlA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6WmsICdU.LEcLrVw9lVw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y2XeLA8FEi6yR7pEc5foQ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lgPzKyzBEqkbQsrV0fWXg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G6yrSkmrUGJvhPCg811iQ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5x.0e9_0m.7ut37GYCtg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mqtciYdDUavBFPk_5R1.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saVWVcMk2PbYSo1BRBUg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daRdcKMy0KBhyXQ5gVwUw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8seYPAQ6EirHFkRo1nEHQ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e_h7uCMt0uL13QlmH05Jw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WPuInGwUm2.ApUJ0cq.g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18NjnZkey3ORY3L6TIw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bw1AuVKAkmIKedr3eZtog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hRf2SJSfk2PrDvPsOEls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mADQtKJO0ChEOfjj9r_lw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DQfXLYFfkuLq.dFWlezJQ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lSNBlh3g0SOqhAzzPxM_A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XUNi3Ad5UCYD6dumh_gkA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AnDqwCGp0iGMI.sCOuI.Q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QhAwRj.CU2APLBqBJB.zA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efYFKFs06LULcQKLtoVw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zWdPi7nPkG_2BMiwhgouQ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G6yrSkmrUGJvhPCg811i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az.QxIeU.hhbFsEfZx7w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5x.0e9_0m.7ut37GYCtg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mqtciYdDUavBFPk_5R1.w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saVWVcMk2PbYSo1BRBUg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8seYPAQ6EirHFkRo1nEHQ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e_h7uCMt0uL13QlmH05Jw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qouCGfDEeoBFvz0zYaUw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5x.0e9_0m.7ut37GYCtg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g3H5gHIukqbNWC4SaM8SQ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D37J13.h0KBryzHrxDl8A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zcCjTDfJk24EENavqP3l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6WmsICdU.LEcLrVw9lVw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lUzqsdQkq1wegI.1Yb1w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PsTqVnaU.B7VJfzpkC7g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xvkN3GgEaCW.QH.peEEg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j1DiPZjNEieqZ1W.3NVmw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dEri.vUU2M2CdaVfUqpQ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yJlulEai0.ZYBF9dVupMQ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rJF2bMv0W0eznx20it4w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zFCttlkkWgkIsFUXmHRw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KFqIjyiJUSfA9Ku9TaMTA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mADQtKJO0ChEOfjj9r_lw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az.QxIeU.hhbFsEfZx7w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qouCGfDEeoBFvz0zYaUw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6WmsICdU.LEcLrVw9lVw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KFqIjyiJUSfA9Ku9TaMTA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6o9IT56ku_FkL4dF.r3Q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9_PDqiFtUyubBVf.euKe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qouCGfDEeoBFvz0zYaUw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xhKFOA7CkO7hyODLfTIcg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E.2TbpQpUKIBuyyy60_yQ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dQHDWmF6kCzFkyyJ38xQQ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8oUC3z8kyTU_3HBsvBOQ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YPqLRSWEWr95tVN0avkw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R2q85XNzkuWIkFxaUVJgg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MmVJzMNXkC_dbaE6rDrF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6o9IT56ku_FkL4dF.r3Q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mADQtKJO0ChEOfjj9r_lw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az.QxIeU.hhbFsEfZx7w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qouCGfDEeoBFvz0zYaUw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6WmsICdU.LEcLrVw9lVw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KFqIjyiJUSfA9Ku9TaMTA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9_PDqiFtUyubBVf.euKew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CPLliDsES4yyxg7JmNrw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DsGkcN0aEWMvZSfvSlAPw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WT.rGVUhku2.qNF7l8aQw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nRG.LZL0O8mS.QIk1q5w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6WmsICdU.LEcLrVw9lVw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qI0DUEXf0qg410ZNxJARg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3PlV2fYok2mdALtkthjMQ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.NG30eMzEiwnaii7Yg7Ew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KlLUCLA2E.gxYqN.3UA7w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JwFgD3cBkiuJ2PeKwn82g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453OwGjA0yJUYcSDksGlA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6WmsICdU.LEcLrVw9lVw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y2XeLA8FEi6yR7pEc5foQ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lgPzKyzBEqkbQsrV0fWXg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G6yrSkmrUGJvhPCg811i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5x.0e9_0m.7ut37GYCtg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mqtciYdDUavBFPk_5R1.w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saVWVcMk2PbYSo1BRBUg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daRdcKMy0KBhyXQ5gVwUw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8seYPAQ6EirHFkRo1nEHQ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e_h7uCMt0uL13QlmH05Jw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WPuInGwUm2.ApUJ0cq.g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18NjnZkey3ORY3L6TI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qouCGfDEeoBFvz0zYaUw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bw1AuVKAkmIKedr3eZtog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hRf2SJSfk2PrDvPsOElsg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DQfXLYFfkuLq.dFWlezJQ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lSNBlh3g0SOqhAzzPxM_A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XUNi3Ad5UCYD6dumh_gkA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AnDqwCGp0iGMI.sCOuI.Q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QhAwRj.CU2APLBqBJB.zA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efYFKFs06LULcQKLtoVw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zWdPi7nPkG_2BMiwhgouQ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xhKFOA7CkO7hyODLfTIcg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G6yrSkmrUGJvhPCg811iQ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5x.0e9_0m.7ut37GYCtg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mqtciYdDUavBFPk_5R1.w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saVWVcMk2PbYSo1BRBUg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8seYPAQ6EirHFkRo1nEHQ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e_h7uCMt0uL13QlmH05Jw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g3H5gHIukqbNWC4SaM8S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E.2TbpQpUKIBuyyy60_yQ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5x.0e9_0m.7ut37GYCtg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dQHDWmF6kCzFkyyJ38xQ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8oUC3z8kyTU_3HBsvBO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YPqLRSWEWr95tVN0avk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R2q85XNzkuWIkFxaUVJg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MmVJzMNXkC_dbaE6rDrF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mADQtKJO0ChEOfjj9r_l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D37J13.h0KBryzHrxDl8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az.QxIeU.hhbFsEfZx7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qouCGfDEeoBFvz0zYaU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6WmsICdU.LEcLrVw9lV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KFqIjyiJUSfA9Ku9TaMTA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CPLliDsES4yyxg7JmNr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DsGkcN0aEWMvZSfvSlAP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WT.rGVUhku2.qNF7l8aQ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zcCjTDfJk24EENavqP3lQ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nRG.LZL0O8mS.QIk1q5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6WmsICdU.LEcLrVw9lV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qI0DUEXf0qg410ZNxJAR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3PlV2fYok2mdALtkthjMQ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mGh0mSw6EKue4Pz_ephO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oeLnljpiUuPrRNLwEo95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.NG30eMzEiwnaii7Yg7E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KlLUCLA2E.gxYqN.3UA7w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JwFgD3cBkiuJ2PeKwn82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lUzqsdQkq1wegI.1Yb1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453OwGjA0yJUYcSDksGl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6WmsICdU.LEcLrVw9lVw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y2XeLA8FEi6yR7pEc5fo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lgPzKyzBEqkbQsrV0fWXg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G6yrSkmrUGJvhPCg811i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5x.0e9_0m.7ut37GYCt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mqtciYdDUavBFPk_5R1.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saVWVcMk2PbYSo1BRBU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daRdcKMy0KBhyXQ5gVwU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PsTqVnaU.B7VJfzpkC7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8seYPAQ6EirHFkRo1nEH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e_h7uCMt0uL13QlmH05J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WPuInGwUm2.ApUJ0cq.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18NjnZkey3ORY3L6TI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bw1AuVKAkmIKedr3eZto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hRf2SJSfk2PrDvPsOEls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DQfXLYFfkuLq.dFWlezJ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lSNBlh3g0SOqhAzzPxM_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xvkN3GgEaCW.QH.peEEg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XUNi3Ad5UCYD6dumh_gk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AnDqwCGp0iGMI.sCOuI.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QhAwRj.CU2APLBqBJB.zA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hefYFKFs06LULcQKLtoV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zWdPi7nPkG_2BMiwhgou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G6yrSkmrUGJvhPCg811i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5x.0e9_0m.7ut37GYCt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wPuOWcEE62GZN34u_LH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j1DiPZjNEieqZ1W.3NVm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mqtciYdDUavBFPk_5R1.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HsaVWVcMk2PbYSo1BRBUg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8seYPAQ6EirHFkRo1nEHQ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e_h7uCMt0uL13QlmH05J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PfsrCFKTUmtHTi3uMo8Qw"/>
</p:tagLst>
</file>

<file path=ppt/theme/theme1.xml><?xml version="1.0" encoding="utf-8"?>
<a:theme xmlns:a="http://schemas.openxmlformats.org/drawingml/2006/main" name="1_Custom Design">
  <a:themeElements>
    <a:clrScheme name="6_Blue Them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0C0"/>
      </a:accent1>
      <a:accent2>
        <a:srgbClr val="00B0F0"/>
      </a:accent2>
      <a:accent3>
        <a:srgbClr val="008DC3"/>
      </a:accent3>
      <a:accent4>
        <a:srgbClr val="007EAE"/>
      </a:accent4>
      <a:accent5>
        <a:srgbClr val="23A1FF"/>
      </a:accent5>
      <a:accent6>
        <a:srgbClr val="2FA6FF"/>
      </a:accent6>
      <a:hlink>
        <a:srgbClr val="005390"/>
      </a:hlink>
      <a:folHlink>
        <a:srgbClr val="2DC7FF"/>
      </a:folHlink>
    </a:clrScheme>
    <a:fontScheme name="Arial">
      <a:majorFont>
        <a:latin typeface="Arial"/>
        <a:ea typeface=""/>
        <a:cs typeface="FontAwesome"/>
      </a:majorFont>
      <a:minorFont>
        <a:latin typeface="Arial"/>
        <a:ea typeface=""/>
        <a:cs typeface="FontAweso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Strategy Partners">
  <a:themeElements>
    <a:clrScheme name="Strategy Partners">
      <a:dk1>
        <a:srgbClr val="000000"/>
      </a:dk1>
      <a:lt1>
        <a:srgbClr val="FFFFFF"/>
      </a:lt1>
      <a:dk2>
        <a:srgbClr val="7A1600"/>
      </a:dk2>
      <a:lt2>
        <a:srgbClr val="5F6062"/>
      </a:lt2>
      <a:accent1>
        <a:srgbClr val="DDDDDD"/>
      </a:accent1>
      <a:accent2>
        <a:srgbClr val="C0C0C0"/>
      </a:accent2>
      <a:accent3>
        <a:srgbClr val="969696"/>
      </a:accent3>
      <a:accent4>
        <a:srgbClr val="777777"/>
      </a:accent4>
      <a:accent5>
        <a:srgbClr val="5F5F5F"/>
      </a:accent5>
      <a:accent6>
        <a:srgbClr val="333333"/>
      </a:accent6>
      <a:hlink>
        <a:srgbClr val="969696"/>
      </a:hlink>
      <a:folHlink>
        <a:srgbClr val="777777"/>
      </a:folHlink>
    </a:clrScheme>
    <a:fontScheme name="Strategy Partn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9525">
          <a:solidFill>
            <a:schemeClr val="tx2"/>
          </a:solidFill>
        </a:ln>
      </a:spPr>
      <a:bodyPr lIns="72000" tIns="72000" rIns="72000" bIns="72000" rtlCol="0" anchor="ctr"/>
      <a:lstStyle>
        <a:defPPr algn="ctr">
          <a:defRPr sz="12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solidFill>
          <a:srgbClr val="AE2C25"/>
        </a:solidFill>
        <a:ln w="9525">
          <a:solidFill>
            <a:schemeClr val="bg2"/>
          </a:solidFill>
          <a:miter lim="800000"/>
          <a:headEnd type="none" w="med" len="med"/>
          <a:tailEnd type="none"/>
        </a:ln>
      </a:spPr>
      <a:bodyPr/>
      <a:lstStyle/>
    </a:lnDef>
    <a:txDef>
      <a:spPr>
        <a:noFill/>
      </a:spPr>
      <a:bodyPr wrap="none" lIns="0" tIns="0" rIns="0" bIns="0" rtlCol="0">
        <a:spAutoFit/>
      </a:bodyPr>
      <a:lstStyle>
        <a:defPPr algn="ctr">
          <a:defRPr sz="12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3_Strategy Partners">
  <a:themeElements>
    <a:clrScheme name="Strategy Partners">
      <a:dk1>
        <a:srgbClr val="000000"/>
      </a:dk1>
      <a:lt1>
        <a:srgbClr val="FFFFFF"/>
      </a:lt1>
      <a:dk2>
        <a:srgbClr val="7A1600"/>
      </a:dk2>
      <a:lt2>
        <a:srgbClr val="5F6062"/>
      </a:lt2>
      <a:accent1>
        <a:srgbClr val="DDDDDD"/>
      </a:accent1>
      <a:accent2>
        <a:srgbClr val="C0C0C0"/>
      </a:accent2>
      <a:accent3>
        <a:srgbClr val="969696"/>
      </a:accent3>
      <a:accent4>
        <a:srgbClr val="777777"/>
      </a:accent4>
      <a:accent5>
        <a:srgbClr val="5F5F5F"/>
      </a:accent5>
      <a:accent6>
        <a:srgbClr val="333333"/>
      </a:accent6>
      <a:hlink>
        <a:srgbClr val="969696"/>
      </a:hlink>
      <a:folHlink>
        <a:srgbClr val="777777"/>
      </a:folHlink>
    </a:clrScheme>
    <a:fontScheme name="Strategy Partn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9525">
          <a:solidFill>
            <a:schemeClr val="tx2"/>
          </a:solidFill>
        </a:ln>
      </a:spPr>
      <a:bodyPr lIns="72000" tIns="72000" rIns="72000" bIns="72000" rtlCol="0" anchor="ctr"/>
      <a:lstStyle>
        <a:defPPr algn="ctr">
          <a:defRPr sz="12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solidFill>
          <a:srgbClr val="AE2C25"/>
        </a:solidFill>
        <a:ln w="9525">
          <a:solidFill>
            <a:schemeClr val="bg2"/>
          </a:solidFill>
          <a:miter lim="800000"/>
          <a:headEnd type="none" w="med" len="med"/>
          <a:tailEnd type="none"/>
        </a:ln>
      </a:spPr>
      <a:bodyPr/>
      <a:lstStyle/>
    </a:lnDef>
    <a:txDef>
      <a:spPr>
        <a:noFill/>
      </a:spPr>
      <a:bodyPr wrap="none" lIns="0" tIns="0" rIns="0" bIns="0" rtlCol="0">
        <a:spAutoFit/>
      </a:bodyPr>
      <a:lstStyle>
        <a:defPPr algn="ctr">
          <a:defRPr sz="1200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_ШАБЛОН_МЭР_СО - копия">
  <a:themeElements>
    <a:clrScheme name="_ШАБЛОН_МЭР_СО - копия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_ШАБЛОН_МЭР_СО - копия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_ШАБЛОН_МЭР_СО - копи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6.xml><?xml version="1.0" encoding="utf-8"?>
<a:theme xmlns:a="http://schemas.openxmlformats.org/drawingml/2006/main" name="4_Strategy Partners">
  <a:themeElements>
    <a:clrScheme name="Strategy Partners">
      <a:dk1>
        <a:srgbClr val="000000"/>
      </a:dk1>
      <a:lt1>
        <a:srgbClr val="FFFFFF"/>
      </a:lt1>
      <a:dk2>
        <a:srgbClr val="7A1600"/>
      </a:dk2>
      <a:lt2>
        <a:srgbClr val="5F6062"/>
      </a:lt2>
      <a:accent1>
        <a:srgbClr val="DDDDDD"/>
      </a:accent1>
      <a:accent2>
        <a:srgbClr val="C0C0C0"/>
      </a:accent2>
      <a:accent3>
        <a:srgbClr val="969696"/>
      </a:accent3>
      <a:accent4>
        <a:srgbClr val="777777"/>
      </a:accent4>
      <a:accent5>
        <a:srgbClr val="5F5F5F"/>
      </a:accent5>
      <a:accent6>
        <a:srgbClr val="333333"/>
      </a:accent6>
      <a:hlink>
        <a:srgbClr val="969696"/>
      </a:hlink>
      <a:folHlink>
        <a:srgbClr val="777777"/>
      </a:folHlink>
    </a:clrScheme>
    <a:fontScheme name="Strategy Partn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9525">
          <a:solidFill>
            <a:schemeClr val="tx2"/>
          </a:solidFill>
        </a:ln>
      </a:spPr>
      <a:bodyPr lIns="72000" tIns="72000" rIns="72000" bIns="72000" rtlCol="0" anchor="ctr"/>
      <a:lstStyle>
        <a:defPPr algn="ctr">
          <a:defRPr sz="12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solidFill>
          <a:srgbClr val="AE2C25"/>
        </a:solidFill>
        <a:ln w="9525">
          <a:solidFill>
            <a:schemeClr val="bg2"/>
          </a:solidFill>
          <a:miter lim="800000"/>
          <a:headEnd type="none" w="med" len="med"/>
          <a:tailEnd type="none"/>
        </a:ln>
      </a:spPr>
      <a:bodyPr/>
      <a:lstStyle/>
    </a:lnDef>
    <a:txDef>
      <a:spPr>
        <a:noFill/>
      </a:spPr>
      <a:bodyPr wrap="none" lIns="0" tIns="0" rIns="0" bIns="0" rtlCol="0">
        <a:spAutoFit/>
      </a:bodyPr>
      <a:lstStyle>
        <a:defPPr algn="ctr">
          <a:defRPr sz="1200" dirty="0" smtClean="0"/>
        </a:defPPr>
      </a:lstStyle>
    </a:txDef>
  </a:objectDefaults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rategy Partners">
    <a:dk1>
      <a:srgbClr val="000000"/>
    </a:dk1>
    <a:lt1>
      <a:srgbClr val="FFFFFF"/>
    </a:lt1>
    <a:dk2>
      <a:srgbClr val="7A1600"/>
    </a:dk2>
    <a:lt2>
      <a:srgbClr val="5F6062"/>
    </a:lt2>
    <a:accent1>
      <a:srgbClr val="DDDDDD"/>
    </a:accent1>
    <a:accent2>
      <a:srgbClr val="C0C0C0"/>
    </a:accent2>
    <a:accent3>
      <a:srgbClr val="969696"/>
    </a:accent3>
    <a:accent4>
      <a:srgbClr val="777777"/>
    </a:accent4>
    <a:accent5>
      <a:srgbClr val="5F5F5F"/>
    </a:accent5>
    <a:accent6>
      <a:srgbClr val="333333"/>
    </a:accent6>
    <a:hlink>
      <a:srgbClr val="969696"/>
    </a:hlink>
    <a:folHlink>
      <a:srgbClr val="777777"/>
    </a:folHlink>
  </a:clrScheme>
</a:themeOverride>
</file>

<file path=ppt/theme/themeOverride2.xml><?xml version="1.0" encoding="utf-8"?>
<a:themeOverride xmlns:a="http://schemas.openxmlformats.org/drawingml/2006/main">
  <a:clrScheme name="Strategy Partners">
    <a:dk1>
      <a:srgbClr val="000000"/>
    </a:dk1>
    <a:lt1>
      <a:srgbClr val="FFFFFF"/>
    </a:lt1>
    <a:dk2>
      <a:srgbClr val="7A1600"/>
    </a:dk2>
    <a:lt2>
      <a:srgbClr val="5F6062"/>
    </a:lt2>
    <a:accent1>
      <a:srgbClr val="DDDDDD"/>
    </a:accent1>
    <a:accent2>
      <a:srgbClr val="C0C0C0"/>
    </a:accent2>
    <a:accent3>
      <a:srgbClr val="969696"/>
    </a:accent3>
    <a:accent4>
      <a:srgbClr val="777777"/>
    </a:accent4>
    <a:accent5>
      <a:srgbClr val="5F5F5F"/>
    </a:accent5>
    <a:accent6>
      <a:srgbClr val="333333"/>
    </a:accent6>
    <a:hlink>
      <a:srgbClr val="969696"/>
    </a:hlink>
    <a:folHlink>
      <a:srgbClr val="777777"/>
    </a:folHlink>
  </a:clrScheme>
</a:themeOverride>
</file>

<file path=ppt/theme/themeOverride3.xml><?xml version="1.0" encoding="utf-8"?>
<a:themeOverride xmlns:a="http://schemas.openxmlformats.org/drawingml/2006/main">
  <a:clrScheme name="Strategy Partners">
    <a:dk1>
      <a:srgbClr val="000000"/>
    </a:dk1>
    <a:lt1>
      <a:srgbClr val="FFFFFF"/>
    </a:lt1>
    <a:dk2>
      <a:srgbClr val="7A1600"/>
    </a:dk2>
    <a:lt2>
      <a:srgbClr val="5F6062"/>
    </a:lt2>
    <a:accent1>
      <a:srgbClr val="DDDDDD"/>
    </a:accent1>
    <a:accent2>
      <a:srgbClr val="C0C0C0"/>
    </a:accent2>
    <a:accent3>
      <a:srgbClr val="969696"/>
    </a:accent3>
    <a:accent4>
      <a:srgbClr val="777777"/>
    </a:accent4>
    <a:accent5>
      <a:srgbClr val="5F5F5F"/>
    </a:accent5>
    <a:accent6>
      <a:srgbClr val="333333"/>
    </a:accent6>
    <a:hlink>
      <a:srgbClr val="969696"/>
    </a:hlink>
    <a:folHlink>
      <a:srgbClr val="77777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4669</TotalTime>
  <Words>816</Words>
  <Application>Microsoft Office PowerPoint</Application>
  <PresentationFormat>Экран (4:3)</PresentationFormat>
  <Paragraphs>135</Paragraphs>
  <Slides>6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20" baseType="lpstr">
      <vt:lpstr>Arial</vt:lpstr>
      <vt:lpstr>Calibri</vt:lpstr>
      <vt:lpstr>FontAwesome</vt:lpstr>
      <vt:lpstr>Franklin Gothic Book</vt:lpstr>
      <vt:lpstr>Helvetica</vt:lpstr>
      <vt:lpstr>Times New Roman</vt:lpstr>
      <vt:lpstr>Wingdings</vt:lpstr>
      <vt:lpstr>1_Custom Design</vt:lpstr>
      <vt:lpstr>2_Strategy Partners</vt:lpstr>
      <vt:lpstr>3_Strategy Partners</vt:lpstr>
      <vt:lpstr>3_Тема Office</vt:lpstr>
      <vt:lpstr>3__ШАБЛОН_МЭР_СО - копия</vt:lpstr>
      <vt:lpstr>4_Strategy Partners</vt:lpstr>
      <vt:lpstr>think-cell Slide</vt:lpstr>
      <vt:lpstr>Оказание государственной социальной помощи на основании социального контракта</vt:lpstr>
      <vt:lpstr>Презентация PowerPoint</vt:lpstr>
      <vt:lpstr> Оказание социальной помощи малоимущим гражданам на основании социального контракта </vt:lpstr>
      <vt:lpstr>Социальный контракт наиболее востребован</vt:lpstr>
      <vt:lpstr>Изменения в законодательство Самарской области</vt:lpstr>
      <vt:lpstr>Содействие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С СОНКО  В РАМКАХ РЕШЕНИЯ СОЦИАЛЬНЫХ ЗАДАЧ, СВЯЗАННЫХ  СО СТАРШИМ ПОКОЛЕНИЕМ</dc:title>
  <dc:creator>НекорысноваЮ.А.</dc:creator>
  <cp:lastModifiedBy>Шилова Ольга Ивановна</cp:lastModifiedBy>
  <cp:revision>222</cp:revision>
  <cp:lastPrinted>2020-02-05T09:55:39Z</cp:lastPrinted>
  <dcterms:created xsi:type="dcterms:W3CDTF">2020-01-08T09:02:44Z</dcterms:created>
  <dcterms:modified xsi:type="dcterms:W3CDTF">2020-10-12T12:55:32Z</dcterms:modified>
</cp:coreProperties>
</file>