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5"/>
    <p:sldMasterId id="2147483792" r:id="rId6"/>
    <p:sldMasterId id="2147483799" r:id="rId7"/>
    <p:sldMasterId id="2147483814" r:id="rId8"/>
  </p:sldMasterIdLst>
  <p:notesMasterIdLst>
    <p:notesMasterId r:id="rId18"/>
  </p:notesMasterIdLst>
  <p:sldIdLst>
    <p:sldId id="3997" r:id="rId9"/>
    <p:sldId id="3996" r:id="rId10"/>
    <p:sldId id="3972" r:id="rId11"/>
    <p:sldId id="3991" r:id="rId12"/>
    <p:sldId id="3973" r:id="rId13"/>
    <p:sldId id="3992" r:id="rId14"/>
    <p:sldId id="3975" r:id="rId15"/>
    <p:sldId id="3990" r:id="rId16"/>
    <p:sldId id="3977" r:id="rId17"/>
  </p:sldIdLst>
  <p:sldSz cx="12192000" cy="6858000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2" userDrawn="1">
          <p15:clr>
            <a:srgbClr val="A4A3A4"/>
          </p15:clr>
        </p15:guide>
        <p15:guide id="2" pos="4112" userDrawn="1">
          <p15:clr>
            <a:srgbClr val="A4A3A4"/>
          </p15:clr>
        </p15:guide>
        <p15:guide id="13" pos="7423" userDrawn="1">
          <p15:clr>
            <a:srgbClr val="A4A3A4"/>
          </p15:clr>
        </p15:guide>
        <p15:guide id="20" orient="horz" pos="2908" userDrawn="1">
          <p15:clr>
            <a:srgbClr val="A4A3A4"/>
          </p15:clr>
        </p15:guide>
        <p15:guide id="36" pos="234" userDrawn="1">
          <p15:clr>
            <a:srgbClr val="A4A3A4"/>
          </p15:clr>
        </p15:guide>
        <p15:guide id="40" pos="1527" userDrawn="1">
          <p15:clr>
            <a:srgbClr val="A4A3A4"/>
          </p15:clr>
        </p15:guide>
        <p15:guide id="42" pos="733" userDrawn="1">
          <p15:clr>
            <a:srgbClr val="A4A3A4"/>
          </p15:clr>
        </p15:guide>
        <p15:guide id="43" orient="horz" pos="913" userDrawn="1">
          <p15:clr>
            <a:srgbClr val="A4A3A4"/>
          </p15:clr>
        </p15:guide>
        <p15:guide id="44" orient="horz" pos="3327" userDrawn="1">
          <p15:clr>
            <a:srgbClr val="A4A3A4"/>
          </p15:clr>
        </p15:guide>
        <p15:guide id="46" orient="horz" pos="1049" userDrawn="1">
          <p15:clr>
            <a:srgbClr val="A4A3A4"/>
          </p15:clr>
        </p15:guide>
        <p15:guide id="47" pos="5677" userDrawn="1">
          <p15:clr>
            <a:srgbClr val="A4A3A4"/>
          </p15:clr>
        </p15:guide>
        <p15:guide id="48" orient="horz" pos="1888" userDrawn="1">
          <p15:clr>
            <a:srgbClr val="A4A3A4"/>
          </p15:clr>
        </p15:guide>
        <p15:guide id="49" orient="horz" pos="2478" userDrawn="1">
          <p15:clr>
            <a:srgbClr val="A4A3A4"/>
          </p15:clr>
        </p15:guide>
        <p15:guide id="50" orient="horz" pos="2772" userDrawn="1">
          <p15:clr>
            <a:srgbClr val="A4A3A4"/>
          </p15:clr>
        </p15:guide>
        <p15:guide id="51" orient="horz" pos="1230" userDrawn="1">
          <p15:clr>
            <a:srgbClr val="A4A3A4"/>
          </p15:clr>
        </p15:guide>
        <p15:guide id="52" pos="1844" userDrawn="1">
          <p15:clr>
            <a:srgbClr val="A4A3A4"/>
          </p15:clr>
        </p15:guide>
        <p15:guide id="53" pos="61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" initials="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D30"/>
    <a:srgbClr val="FFC000"/>
    <a:srgbClr val="3D3D3D"/>
    <a:srgbClr val="595959"/>
    <a:srgbClr val="000000"/>
    <a:srgbClr val="3B802D"/>
    <a:srgbClr val="6AA744"/>
    <a:srgbClr val="DAE4EE"/>
    <a:srgbClr val="204824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0" autoAdjust="0"/>
    <p:restoredTop sz="63784" autoAdjust="0"/>
  </p:normalViewPr>
  <p:slideViewPr>
    <p:cSldViewPr snapToGrid="0" snapToObjects="1">
      <p:cViewPr varScale="1">
        <p:scale>
          <a:sx n="111" d="100"/>
          <a:sy n="111" d="100"/>
        </p:scale>
        <p:origin x="348" y="108"/>
      </p:cViewPr>
      <p:guideLst>
        <p:guide orient="horz" pos="1412"/>
        <p:guide pos="4112"/>
        <p:guide pos="7423"/>
        <p:guide orient="horz" pos="2908"/>
        <p:guide pos="234"/>
        <p:guide pos="1527"/>
        <p:guide pos="733"/>
        <p:guide orient="horz" pos="913"/>
        <p:guide orient="horz" pos="3327"/>
        <p:guide orient="horz" pos="1049"/>
        <p:guide pos="5677"/>
        <p:guide orient="horz" pos="1888"/>
        <p:guide orient="horz" pos="2478"/>
        <p:guide orient="horz" pos="2772"/>
        <p:guide orient="horz" pos="1230"/>
        <p:guide pos="1844"/>
        <p:guide pos="619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636"/>
    </p:cViewPr>
  </p:sorterViewPr>
  <p:notesViewPr>
    <p:cSldViewPr snapToGrid="0" snapToObjects="1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7021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7021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BA950764-9D86-964A-80FC-38782562159D}" type="datetimeFigureOut">
              <a:rPr lang="ru-RU" smtClean="0"/>
              <a:t>19.05.2022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36663"/>
            <a:ext cx="5946775" cy="3344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08983"/>
            <a:ext cx="2944283" cy="49702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6" y="9408983"/>
            <a:ext cx="2944283" cy="49702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785FBB0-32B5-354E-A96B-3A0F851314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04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27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36663"/>
            <a:ext cx="5946775" cy="3344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59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608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B9E4B-B2BD-4774-B7F3-22DCC33D7869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62863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36663"/>
            <a:ext cx="5946775" cy="3344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685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07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737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14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9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76508"/>
            <a:ext cx="12192000" cy="24714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2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5 Rectángulo">
            <a:extLst>
              <a:ext uri="{FF2B5EF4-FFF2-40B4-BE49-F238E27FC236}">
                <a16:creationId xmlns:a16="http://schemas.microsoft.com/office/drawing/2014/main" id="{0F58D8D8-9BF5-4E48-B0C2-DC5A89F826BB}"/>
              </a:ext>
            </a:extLst>
          </p:cNvPr>
          <p:cNvSpPr/>
          <p:nvPr userDrawn="1"/>
        </p:nvSpPr>
        <p:spPr bwMode="auto">
          <a:xfrm flipH="1">
            <a:off x="0" y="1813842"/>
            <a:ext cx="6816033" cy="2875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7709">
              <a:defRPr/>
            </a:pPr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038" y="1118433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6033" y="1635930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D4E3E9DD-B030-4433-A10F-69CEC4611B03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9" name="12 Marcador de texto">
            <a:extLst>
              <a:ext uri="{FF2B5EF4-FFF2-40B4-BE49-F238E27FC236}">
                <a16:creationId xmlns:a16="http://schemas.microsoft.com/office/drawing/2014/main" id="{DAB62C9A-657D-4169-8904-367B2582AE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0" name="18 Conector recto">
            <a:extLst>
              <a:ext uri="{FF2B5EF4-FFF2-40B4-BE49-F238E27FC236}">
                <a16:creationId xmlns:a16="http://schemas.microsoft.com/office/drawing/2014/main" id="{D5396A1C-3F79-41B5-8440-2ABB5C9C71B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0 Rectángulo">
            <a:extLst>
              <a:ext uri="{FF2B5EF4-FFF2-40B4-BE49-F238E27FC236}">
                <a16:creationId xmlns:a16="http://schemas.microsoft.com/office/drawing/2014/main" id="{1E020ADF-DF99-41FE-8F35-8B492E47ED90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2" name="15 Rectángulo">
            <a:extLst>
              <a:ext uri="{FF2B5EF4-FFF2-40B4-BE49-F238E27FC236}">
                <a16:creationId xmlns:a16="http://schemas.microsoft.com/office/drawing/2014/main" id="{228FE2C4-FB00-4AA9-9D1E-F37D4F47F74F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id="{F0F38C52-5593-4109-BB03-3E46837C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4" name="7 Rectángulo">
            <a:extLst>
              <a:ext uri="{FF2B5EF4-FFF2-40B4-BE49-F238E27FC236}">
                <a16:creationId xmlns:a16="http://schemas.microsoft.com/office/drawing/2014/main" id="{6973F001-42B9-46AB-B06B-9FB119EF3119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5" name="Rectángulo 5">
            <a:extLst>
              <a:ext uri="{FF2B5EF4-FFF2-40B4-BE49-F238E27FC236}">
                <a16:creationId xmlns:a16="http://schemas.microsoft.com/office/drawing/2014/main" id="{9AADDBC2-9AD2-42E2-8892-8CF2345F64A6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2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3" grpId="0"/>
      <p:bldP spid="14" grpId="0" animBg="1"/>
      <p:bldP spid="15" grpId="0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3428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084320" y="-5078"/>
            <a:ext cx="408432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8168640" y="-5078"/>
            <a:ext cx="402336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id="{3197B4E8-8964-45A6-ABFD-B879D1BF5B6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0" name="15 Rectángulo">
            <a:extLst>
              <a:ext uri="{FF2B5EF4-FFF2-40B4-BE49-F238E27FC236}">
                <a16:creationId xmlns:a16="http://schemas.microsoft.com/office/drawing/2014/main" id="{35134BF9-928C-417D-B22C-DB946F2EFF81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1" name="5 Marcador de número de diapositiva">
            <a:extLst>
              <a:ext uri="{FF2B5EF4-FFF2-40B4-BE49-F238E27FC236}">
                <a16:creationId xmlns:a16="http://schemas.microsoft.com/office/drawing/2014/main" id="{14CD399C-375C-474A-A523-18D6EC314A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2" name="Rectángulo 5">
            <a:extLst>
              <a:ext uri="{FF2B5EF4-FFF2-40B4-BE49-F238E27FC236}">
                <a16:creationId xmlns:a16="http://schemas.microsoft.com/office/drawing/2014/main" id="{5566D2E4-75DA-4C96-9665-564898A20A43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6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/>
      <p:bldP spid="12" grpId="0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5" name="15 Rectángulo">
            <a:extLst>
              <a:ext uri="{FF2B5EF4-FFF2-40B4-BE49-F238E27FC236}">
                <a16:creationId xmlns:a16="http://schemas.microsoft.com/office/drawing/2014/main" id="{817FE1EB-B3DC-42B7-8C9E-1FBE359A18C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065C7EB-2063-440D-BFAE-DD7775E7B6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9465B361-F0B5-459F-B509-E39DDD48684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3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899007"/>
            <a:ext cx="12192000" cy="346459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6871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6298509" y="1580012"/>
            <a:ext cx="5332745" cy="3218153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0170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38245" y="1996388"/>
            <a:ext cx="5332745" cy="3214156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71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090781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0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812964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609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6C81704B-D891-4DBF-B7FB-3C9567AD7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71" y="2351290"/>
            <a:ext cx="6087430" cy="3430337"/>
          </a:xfrm>
          <a:prstGeom prst="rect">
            <a:avLst/>
          </a:prstGeom>
        </p:spPr>
      </p:pic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1438258" y="2784807"/>
            <a:ext cx="3735514" cy="2346921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39137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AD192E84-F38F-49DA-A69E-2616E1F3C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6082" y="721529"/>
            <a:ext cx="3195147" cy="57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6 Marcador de posición de imagen">
            <a:extLst>
              <a:ext uri="{FF2B5EF4-FFF2-40B4-BE49-F238E27FC236}">
                <a16:creationId xmlns:a16="http://schemas.microsoft.com/office/drawing/2014/main" id="{A94DB58D-5353-445E-90C2-8B8BB51F95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00811" y="1561509"/>
            <a:ext cx="2225395" cy="3682498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89506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1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399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474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4 Grupo">
            <a:extLst>
              <a:ext uri="{FF2B5EF4-FFF2-40B4-BE49-F238E27FC236}">
                <a16:creationId xmlns:a16="http://schemas.microsoft.com/office/drawing/2014/main" id="{93428DBE-4666-4613-8C6E-90966DA599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97679" y="1826501"/>
            <a:ext cx="1570435" cy="1559678"/>
            <a:chOff x="3795604" y="3653424"/>
            <a:chExt cx="3141075" cy="3119718"/>
          </a:xfrm>
          <a:solidFill>
            <a:schemeClr val="accent1"/>
          </a:solidFill>
        </p:grpSpPr>
        <p:sp>
          <p:nvSpPr>
            <p:cNvPr id="13" name="Freeform 1299">
              <a:extLst>
                <a:ext uri="{FF2B5EF4-FFF2-40B4-BE49-F238E27FC236}">
                  <a16:creationId xmlns:a16="http://schemas.microsoft.com/office/drawing/2014/main" id="{5B8B593D-0019-48D9-9C05-92F63AD4C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1906" y="3683136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300">
              <a:extLst>
                <a:ext uri="{FF2B5EF4-FFF2-40B4-BE49-F238E27FC236}">
                  <a16:creationId xmlns:a16="http://schemas.microsoft.com/office/drawing/2014/main" id="{4D4A0B1A-0F0D-4BF8-8820-89A0720B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953" y="3653424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302">
              <a:extLst>
                <a:ext uri="{FF2B5EF4-FFF2-40B4-BE49-F238E27FC236}">
                  <a16:creationId xmlns:a16="http://schemas.microsoft.com/office/drawing/2014/main" id="{84469C9C-0833-4D47-B132-371D6EF07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933" y="6524180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303">
              <a:extLst>
                <a:ext uri="{FF2B5EF4-FFF2-40B4-BE49-F238E27FC236}">
                  <a16:creationId xmlns:a16="http://schemas.microsoft.com/office/drawing/2014/main" id="{9295DF4E-AEBF-46C9-BCF0-DDCA154D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21" y="6604094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1304">
              <a:extLst>
                <a:ext uri="{FF2B5EF4-FFF2-40B4-BE49-F238E27FC236}">
                  <a16:creationId xmlns:a16="http://schemas.microsoft.com/office/drawing/2014/main" id="{B3CA5458-41EE-40A3-8B1F-9C7DE27B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8908" y="4286589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1305">
              <a:extLst>
                <a:ext uri="{FF2B5EF4-FFF2-40B4-BE49-F238E27FC236}">
                  <a16:creationId xmlns:a16="http://schemas.microsoft.com/office/drawing/2014/main" id="{30814B62-8D41-42F9-B788-D3305D8E3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484" y="4155448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1306">
              <a:extLst>
                <a:ext uri="{FF2B5EF4-FFF2-40B4-BE49-F238E27FC236}">
                  <a16:creationId xmlns:a16="http://schemas.microsoft.com/office/drawing/2014/main" id="{E049E9D7-38D7-49AF-B3E3-18A74E88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392" y="6673762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1308">
              <a:extLst>
                <a:ext uri="{FF2B5EF4-FFF2-40B4-BE49-F238E27FC236}">
                  <a16:creationId xmlns:a16="http://schemas.microsoft.com/office/drawing/2014/main" id="{A555756C-9D5C-43B2-886B-98A741B7C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803" y="3839890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1319">
              <a:extLst>
                <a:ext uri="{FF2B5EF4-FFF2-40B4-BE49-F238E27FC236}">
                  <a16:creationId xmlns:a16="http://schemas.microsoft.com/office/drawing/2014/main" id="{35AE6051-FCF5-4CC5-B038-5DD400A86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958" y="6348984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1301">
              <a:extLst>
                <a:ext uri="{FF2B5EF4-FFF2-40B4-BE49-F238E27FC236}">
                  <a16:creationId xmlns:a16="http://schemas.microsoft.com/office/drawing/2014/main" id="{E4590C25-86E2-4FF9-967F-3887B466C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604" y="3971031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2036118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32" name="45 Grupo">
            <a:extLst>
              <a:ext uri="{FF2B5EF4-FFF2-40B4-BE49-F238E27FC236}">
                <a16:creationId xmlns:a16="http://schemas.microsoft.com/office/drawing/2014/main" id="{80A8226E-BD95-4092-A02B-8A2835C70D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25272" y="1826501"/>
            <a:ext cx="1570435" cy="1559678"/>
            <a:chOff x="10651237" y="3799721"/>
            <a:chExt cx="3141075" cy="3119718"/>
          </a:xfrm>
          <a:solidFill>
            <a:schemeClr val="accent2"/>
          </a:solidFill>
        </p:grpSpPr>
        <p:sp>
          <p:nvSpPr>
            <p:cNvPr id="33" name="Freeform 1299">
              <a:extLst>
                <a:ext uri="{FF2B5EF4-FFF2-40B4-BE49-F238E27FC236}">
                  <a16:creationId xmlns:a16="http://schemas.microsoft.com/office/drawing/2014/main" id="{F7CC07B7-C3A7-4405-969A-E71E31C82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7539" y="3829433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1300">
              <a:extLst>
                <a:ext uri="{FF2B5EF4-FFF2-40B4-BE49-F238E27FC236}">
                  <a16:creationId xmlns:a16="http://schemas.microsoft.com/office/drawing/2014/main" id="{5A5F6112-971F-4977-A561-AFD96339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1586" y="3799721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1302">
              <a:extLst>
                <a:ext uri="{FF2B5EF4-FFF2-40B4-BE49-F238E27FC236}">
                  <a16:creationId xmlns:a16="http://schemas.microsoft.com/office/drawing/2014/main" id="{A108E9CB-52F3-493F-831C-716A8FCC0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1566" y="6670477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1303">
              <a:extLst>
                <a:ext uri="{FF2B5EF4-FFF2-40B4-BE49-F238E27FC236}">
                  <a16:creationId xmlns:a16="http://schemas.microsoft.com/office/drawing/2014/main" id="{D1DADA98-9991-41CB-B094-0510E91BB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5554" y="6750391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Oval 1304">
              <a:extLst>
                <a:ext uri="{FF2B5EF4-FFF2-40B4-BE49-F238E27FC236}">
                  <a16:creationId xmlns:a16="http://schemas.microsoft.com/office/drawing/2014/main" id="{9E2763B5-23DE-4398-995B-9131358B2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4541" y="4432886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1305">
              <a:extLst>
                <a:ext uri="{FF2B5EF4-FFF2-40B4-BE49-F238E27FC236}">
                  <a16:creationId xmlns:a16="http://schemas.microsoft.com/office/drawing/2014/main" id="{B2BD88FD-9877-4A21-BC41-E388392C5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3117" y="4301745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1306">
              <a:extLst>
                <a:ext uri="{FF2B5EF4-FFF2-40B4-BE49-F238E27FC236}">
                  <a16:creationId xmlns:a16="http://schemas.microsoft.com/office/drawing/2014/main" id="{3AFFBDD4-8592-4698-8C5C-F517B7731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8025" y="6820059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0" name="Oval 1308">
              <a:extLst>
                <a:ext uri="{FF2B5EF4-FFF2-40B4-BE49-F238E27FC236}">
                  <a16:creationId xmlns:a16="http://schemas.microsoft.com/office/drawing/2014/main" id="{0006531A-61F2-4AA7-BC88-1B3E0CC02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5436" y="3986187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1319">
              <a:extLst>
                <a:ext uri="{FF2B5EF4-FFF2-40B4-BE49-F238E27FC236}">
                  <a16:creationId xmlns:a16="http://schemas.microsoft.com/office/drawing/2014/main" id="{BA7E8298-1CD7-4EB9-A5EE-E8CE6D98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5591" y="6495281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1301">
              <a:extLst>
                <a:ext uri="{FF2B5EF4-FFF2-40B4-BE49-F238E27FC236}">
                  <a16:creationId xmlns:a16="http://schemas.microsoft.com/office/drawing/2014/main" id="{81DFB4E0-275C-44B5-9E86-9F82D860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1237" y="4117328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46 Grupo">
            <a:extLst>
              <a:ext uri="{FF2B5EF4-FFF2-40B4-BE49-F238E27FC236}">
                <a16:creationId xmlns:a16="http://schemas.microsoft.com/office/drawing/2014/main" id="{F07F6A86-2676-4F8C-B7AE-7557F943E97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33336" y="1826501"/>
            <a:ext cx="1570435" cy="1559678"/>
            <a:chOff x="17867834" y="3782985"/>
            <a:chExt cx="3141075" cy="3119718"/>
          </a:xfrm>
          <a:solidFill>
            <a:schemeClr val="accent4"/>
          </a:solidFill>
        </p:grpSpPr>
        <p:sp>
          <p:nvSpPr>
            <p:cNvPr id="45" name="Freeform 1299">
              <a:extLst>
                <a:ext uri="{FF2B5EF4-FFF2-40B4-BE49-F238E27FC236}">
                  <a16:creationId xmlns:a16="http://schemas.microsoft.com/office/drawing/2014/main" id="{6A65250B-7DA5-4798-AD1B-EB17A4692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1300">
              <a:extLst>
                <a:ext uri="{FF2B5EF4-FFF2-40B4-BE49-F238E27FC236}">
                  <a16:creationId xmlns:a16="http://schemas.microsoft.com/office/drawing/2014/main" id="{7655084A-20F4-449D-ABDB-CDFE7EF4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1302">
              <a:extLst>
                <a:ext uri="{FF2B5EF4-FFF2-40B4-BE49-F238E27FC236}">
                  <a16:creationId xmlns:a16="http://schemas.microsoft.com/office/drawing/2014/main" id="{8E542321-E5CE-4AB4-AACF-60571CF2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1303">
              <a:extLst>
                <a:ext uri="{FF2B5EF4-FFF2-40B4-BE49-F238E27FC236}">
                  <a16:creationId xmlns:a16="http://schemas.microsoft.com/office/drawing/2014/main" id="{684DA768-CC4F-4BB0-84EC-74788B5B3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9" name="Oval 1304">
              <a:extLst>
                <a:ext uri="{FF2B5EF4-FFF2-40B4-BE49-F238E27FC236}">
                  <a16:creationId xmlns:a16="http://schemas.microsoft.com/office/drawing/2014/main" id="{7CDB3076-9C84-46E7-979F-2FFE484C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0" name="Oval 1305">
              <a:extLst>
                <a:ext uri="{FF2B5EF4-FFF2-40B4-BE49-F238E27FC236}">
                  <a16:creationId xmlns:a16="http://schemas.microsoft.com/office/drawing/2014/main" id="{8F03B21C-8548-4010-98BF-E1D62C59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1" name="Oval 1306">
              <a:extLst>
                <a:ext uri="{FF2B5EF4-FFF2-40B4-BE49-F238E27FC236}">
                  <a16:creationId xmlns:a16="http://schemas.microsoft.com/office/drawing/2014/main" id="{E0081CDE-F491-414D-8063-54CF0DFE8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2" name="Oval 1308">
              <a:extLst>
                <a:ext uri="{FF2B5EF4-FFF2-40B4-BE49-F238E27FC236}">
                  <a16:creationId xmlns:a16="http://schemas.microsoft.com/office/drawing/2014/main" id="{F68C6CB5-C3F0-43D6-8141-47875E81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1319">
              <a:extLst>
                <a:ext uri="{FF2B5EF4-FFF2-40B4-BE49-F238E27FC236}">
                  <a16:creationId xmlns:a16="http://schemas.microsoft.com/office/drawing/2014/main" id="{DCAE72B0-952B-4A13-944D-F95095E56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1301">
              <a:extLst>
                <a:ext uri="{FF2B5EF4-FFF2-40B4-BE49-F238E27FC236}">
                  <a16:creationId xmlns:a16="http://schemas.microsoft.com/office/drawing/2014/main" id="{EAAB86BE-0E55-44EE-A373-2F08ACDE3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6 Marcador de posición de imagen">
            <a:extLst>
              <a:ext uri="{FF2B5EF4-FFF2-40B4-BE49-F238E27FC236}">
                <a16:creationId xmlns:a16="http://schemas.microsoft.com/office/drawing/2014/main" id="{F82CAF97-107F-4077-900E-AB6303FB71D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463271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57" name="6 Marcador de posición de imagen">
            <a:extLst>
              <a:ext uri="{FF2B5EF4-FFF2-40B4-BE49-F238E27FC236}">
                <a16:creationId xmlns:a16="http://schemas.microsoft.com/office/drawing/2014/main" id="{C72573EE-B5C5-4178-BB87-3E916D098F9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71335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5345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4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56" grpId="0" animBg="1"/>
      <p:bldP spid="57" grpId="0" animBg="1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55" name="3 Grupo">
            <a:extLst>
              <a:ext uri="{FF2B5EF4-FFF2-40B4-BE49-F238E27FC236}">
                <a16:creationId xmlns:a16="http://schemas.microsoft.com/office/drawing/2014/main" id="{7D0DBBC7-8075-4FE4-8AF1-50E0731080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19054" y="1873681"/>
            <a:ext cx="3366771" cy="3343710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58" name="Freeform 1299">
              <a:extLst>
                <a:ext uri="{FF2B5EF4-FFF2-40B4-BE49-F238E27FC236}">
                  <a16:creationId xmlns:a16="http://schemas.microsoft.com/office/drawing/2014/main" id="{2E99DF5E-3A93-469F-A499-57A3B8ACB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1300">
              <a:extLst>
                <a:ext uri="{FF2B5EF4-FFF2-40B4-BE49-F238E27FC236}">
                  <a16:creationId xmlns:a16="http://schemas.microsoft.com/office/drawing/2014/main" id="{C2A4F755-2475-4B6E-9C27-0A6EFBDD0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1302">
              <a:extLst>
                <a:ext uri="{FF2B5EF4-FFF2-40B4-BE49-F238E27FC236}">
                  <a16:creationId xmlns:a16="http://schemas.microsoft.com/office/drawing/2014/main" id="{EA0FD2A6-0A0B-46DF-A012-1B90FA2D4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1303">
              <a:extLst>
                <a:ext uri="{FF2B5EF4-FFF2-40B4-BE49-F238E27FC236}">
                  <a16:creationId xmlns:a16="http://schemas.microsoft.com/office/drawing/2014/main" id="{95ED32D0-4AC0-45C3-B68F-B53D4A179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2" name="Oval 1304">
              <a:extLst>
                <a:ext uri="{FF2B5EF4-FFF2-40B4-BE49-F238E27FC236}">
                  <a16:creationId xmlns:a16="http://schemas.microsoft.com/office/drawing/2014/main" id="{B18CC1BE-9673-4CAE-8FF6-9AFD825B0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3" name="Oval 1305">
              <a:extLst>
                <a:ext uri="{FF2B5EF4-FFF2-40B4-BE49-F238E27FC236}">
                  <a16:creationId xmlns:a16="http://schemas.microsoft.com/office/drawing/2014/main" id="{E303E32E-5E8D-4342-BAEA-3CCF64A3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4" name="Oval 1306">
              <a:extLst>
                <a:ext uri="{FF2B5EF4-FFF2-40B4-BE49-F238E27FC236}">
                  <a16:creationId xmlns:a16="http://schemas.microsoft.com/office/drawing/2014/main" id="{2101BD48-FF7E-4BC2-8D07-C42232AB2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5" name="Oval 1308">
              <a:extLst>
                <a:ext uri="{FF2B5EF4-FFF2-40B4-BE49-F238E27FC236}">
                  <a16:creationId xmlns:a16="http://schemas.microsoft.com/office/drawing/2014/main" id="{B436BAEF-D5B8-478A-B5A7-4D2F42AAC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1319">
              <a:extLst>
                <a:ext uri="{FF2B5EF4-FFF2-40B4-BE49-F238E27FC236}">
                  <a16:creationId xmlns:a16="http://schemas.microsoft.com/office/drawing/2014/main" id="{E59F02D7-E748-4859-B699-1048846FA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1301">
              <a:extLst>
                <a:ext uri="{FF2B5EF4-FFF2-40B4-BE49-F238E27FC236}">
                  <a16:creationId xmlns:a16="http://schemas.microsoft.com/office/drawing/2014/main" id="{53146F5D-2314-44CE-9385-D173DE58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02363" y="1992945"/>
            <a:ext cx="2962607" cy="2962457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93905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3" grpId="0" animBg="1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1629009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1554449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757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-1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9" name="6 Marcador de posición de imagen">
            <a:extLst>
              <a:ext uri="{FF2B5EF4-FFF2-40B4-BE49-F238E27FC236}">
                <a16:creationId xmlns:a16="http://schemas.microsoft.com/office/drawing/2014/main" id="{BAD89018-DA4E-4DF5-A28D-C02D166924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063973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1" name="6 Marcador de posición de imagen">
            <a:extLst>
              <a:ext uri="{FF2B5EF4-FFF2-40B4-BE49-F238E27FC236}">
                <a16:creationId xmlns:a16="http://schemas.microsoft.com/office/drawing/2014/main" id="{6A269B66-A4DC-48EE-B2CE-AC58C468066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27946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3" name="6 Marcador de posición de imagen">
            <a:extLst>
              <a:ext uri="{FF2B5EF4-FFF2-40B4-BE49-F238E27FC236}">
                <a16:creationId xmlns:a16="http://schemas.microsoft.com/office/drawing/2014/main" id="{BCF6AB14-28CE-4BAF-80AF-854611B6B46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031986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4" name="6 Marcador de posición de imagen">
            <a:extLst>
              <a:ext uri="{FF2B5EF4-FFF2-40B4-BE49-F238E27FC236}">
                <a16:creationId xmlns:a16="http://schemas.microsoft.com/office/drawing/2014/main" id="{68977AD9-6F5D-40F8-8DAC-E3ACD6DBEC78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095959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5" name="6 Marcador de posición de imagen">
            <a:extLst>
              <a:ext uri="{FF2B5EF4-FFF2-40B4-BE49-F238E27FC236}">
                <a16:creationId xmlns:a16="http://schemas.microsoft.com/office/drawing/2014/main" id="{682782C2-D0EE-4E9F-A3AA-627101EDE0E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159932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33310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29" grpId="0" animBg="1"/>
      <p:bldP spid="31" grpId="0" animBg="1"/>
      <p:bldP spid="33" grpId="0" animBg="1"/>
      <p:bldP spid="34" grpId="0" animBg="1"/>
      <p:bldP spid="35" grpId="0" animBg="1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8688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D0D15DC7-5267-4290-AD19-AFB181BF36F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996043" y="1"/>
            <a:ext cx="5195958" cy="6858000"/>
          </a:xfrm>
          <a:custGeom>
            <a:avLst/>
            <a:gdLst>
              <a:gd name="connsiteX0" fmla="*/ 3506431 w 10392593"/>
              <a:gd name="connsiteY0" fmla="*/ 0 h 13717587"/>
              <a:gd name="connsiteX1" fmla="*/ 10392593 w 10392593"/>
              <a:gd name="connsiteY1" fmla="*/ 0 h 13717587"/>
              <a:gd name="connsiteX2" fmla="*/ 10392593 w 10392593"/>
              <a:gd name="connsiteY2" fmla="*/ 13717587 h 13717587"/>
              <a:gd name="connsiteX3" fmla="*/ 3506433 w 10392593"/>
              <a:gd name="connsiteY3" fmla="*/ 13717587 h 13717587"/>
              <a:gd name="connsiteX4" fmla="*/ 3400245 w 10392593"/>
              <a:gd name="connsiteY4" fmla="*/ 13642076 h 13717587"/>
              <a:gd name="connsiteX5" fmla="*/ 0 w 10392593"/>
              <a:gd name="connsiteY5" fmla="*/ 6858794 h 13717587"/>
              <a:gd name="connsiteX6" fmla="*/ 3400245 w 10392593"/>
              <a:gd name="connsiteY6" fmla="*/ 75511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2593" h="13717587">
                <a:moveTo>
                  <a:pt x="3506431" y="0"/>
                </a:moveTo>
                <a:lnTo>
                  <a:pt x="10392593" y="0"/>
                </a:lnTo>
                <a:lnTo>
                  <a:pt x="10392593" y="13717587"/>
                </a:lnTo>
                <a:lnTo>
                  <a:pt x="3506433" y="13717587"/>
                </a:lnTo>
                <a:lnTo>
                  <a:pt x="3400245" y="13642076"/>
                </a:lnTo>
                <a:cubicBezTo>
                  <a:pt x="1336087" y="12098385"/>
                  <a:pt x="0" y="9634619"/>
                  <a:pt x="0" y="6858794"/>
                </a:cubicBezTo>
                <a:cubicBezTo>
                  <a:pt x="0" y="4082968"/>
                  <a:pt x="1336089" y="1619202"/>
                  <a:pt x="3400245" y="75511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9217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23947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9352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2526904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2452344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17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292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7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B224F4A-E805-4E0B-A0D2-7BC3101D30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8265" y="1705200"/>
            <a:ext cx="2863412" cy="172494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9125421A-EA40-4080-A426-69D87C662B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5691" y="1701100"/>
            <a:ext cx="2863412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id="{4A0AD68E-AFDB-4DC6-A053-65DE4EB897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3117" y="1701100"/>
            <a:ext cx="2863614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0668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214129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004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019" y="1179011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1014" y="1696508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116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4593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714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271623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995041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680224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446099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34B2133D-55B8-4B08-871F-D8FA9EC251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id="{1B8A29D1-4EBC-4005-97E2-77473ED869B2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5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rgbClr val="242A3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3195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1DF99CA0-F7A5-4EB5-9AB3-D15942BFC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144" y="-128680"/>
            <a:ext cx="8296894" cy="4675395"/>
          </a:xfrm>
          <a:prstGeom prst="rect">
            <a:avLst/>
          </a:prstGeom>
        </p:spPr>
      </p:pic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4B654295-9D6E-48D3-84B9-18D384E7E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5783" y="444502"/>
            <a:ext cx="5168201" cy="3234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1170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3508382" y="0"/>
            <a:ext cx="868361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254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5083453" y="0"/>
            <a:ext cx="7108547" cy="374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3413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9336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3A1C5B2F-15F1-4194-85F7-C438E6C3D5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5151" y="0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EEE3526C-C6AA-4B60-931F-AA723D9BDE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85151" y="3482691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4098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CD4595CB-ED3D-4BAC-8A4E-8E2A9B2ACF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1027" y="2105716"/>
            <a:ext cx="5107735" cy="406827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16740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42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  <p:bldP spid="15" grpId="0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14293" y="1224010"/>
            <a:ext cx="2759537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3"/>
          <p:cNvSpPr>
            <a:spLocks noGrp="1"/>
          </p:cNvSpPr>
          <p:nvPr>
            <p:ph type="pic" sz="quarter" idx="12"/>
          </p:nvPr>
        </p:nvSpPr>
        <p:spPr>
          <a:xfrm>
            <a:off x="114293" y="4044131"/>
            <a:ext cx="2759537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3" name="4"/>
          <p:cNvSpPr>
            <a:spLocks noGrp="1"/>
          </p:cNvSpPr>
          <p:nvPr>
            <p:ph type="pic" sz="quarter" idx="14"/>
          </p:nvPr>
        </p:nvSpPr>
        <p:spPr>
          <a:xfrm>
            <a:off x="2955886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2" name="5"/>
          <p:cNvSpPr>
            <a:spLocks noGrp="1"/>
          </p:cNvSpPr>
          <p:nvPr>
            <p:ph type="pic" sz="quarter" idx="13"/>
          </p:nvPr>
        </p:nvSpPr>
        <p:spPr>
          <a:xfrm>
            <a:off x="2955886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8" name="6"/>
          <p:cNvSpPr>
            <a:spLocks noGrp="1"/>
          </p:cNvSpPr>
          <p:nvPr>
            <p:ph type="pic" sz="quarter" idx="16"/>
          </p:nvPr>
        </p:nvSpPr>
        <p:spPr>
          <a:xfrm>
            <a:off x="6061943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7" name="7"/>
          <p:cNvSpPr>
            <a:spLocks noGrp="1"/>
          </p:cNvSpPr>
          <p:nvPr>
            <p:ph type="pic" sz="quarter" idx="15"/>
          </p:nvPr>
        </p:nvSpPr>
        <p:spPr>
          <a:xfrm>
            <a:off x="6061943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2" name="8"/>
          <p:cNvSpPr>
            <a:spLocks noGrp="1"/>
          </p:cNvSpPr>
          <p:nvPr>
            <p:ph type="pic" sz="quarter" idx="18"/>
          </p:nvPr>
        </p:nvSpPr>
        <p:spPr>
          <a:xfrm>
            <a:off x="9168000" y="1224010"/>
            <a:ext cx="2908914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1" name="9"/>
          <p:cNvSpPr>
            <a:spLocks noGrp="1"/>
          </p:cNvSpPr>
          <p:nvPr>
            <p:ph type="pic" sz="quarter" idx="17"/>
          </p:nvPr>
        </p:nvSpPr>
        <p:spPr>
          <a:xfrm>
            <a:off x="9168000" y="4044131"/>
            <a:ext cx="2908914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29CFD9D2-07EE-44AE-B85B-BD7C5CBD1C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id="{2CD0E08E-B0B0-444B-A9CA-B2AB7A8E4B08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7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2" grpId="0" animBg="1"/>
      <p:bldP spid="28" grpId="0" animBg="1"/>
      <p:bldP spid="27" grpId="0" animBg="1"/>
      <p:bldP spid="32" grpId="0" animBg="1"/>
      <p:bldP spid="31" grpId="0" animBg="1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7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443285" y="1786777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id="{45F51C5A-62DD-488C-805A-167D0DEC8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8248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id="{86D1A0EC-2842-477F-8380-C93DA09DDB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53210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6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3" grpId="0" animBg="1"/>
      <p:bldP spid="14" grpId="0" animBg="1"/>
      <p:bldP spid="17" grpId="0"/>
      <p:bldP spid="18" grpId="0"/>
      <p:bldP spid="24" grpId="0" animBg="1"/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45451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A24D36DA-0AE6-4BD9-B84C-3EE571A24F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32665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93BFA706-0F9F-4225-A421-3DF5CE9F3D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0818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id="{AEB702C9-F8C5-4E9C-985A-18BE8C5BDE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8897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5196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7" grpId="0"/>
      <p:bldP spid="18" grpId="0"/>
      <p:bldP spid="24" grpId="0" animBg="1"/>
      <p:bldP spid="11" grpId="0" animBg="1"/>
      <p:bldP spid="12" grpId="0" animBg="1"/>
      <p:bldP spid="19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32436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71102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48961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268204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C1AB62C5-6211-45B6-A929-A3254236A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1" name="18 Conector recto">
            <a:extLst>
              <a:ext uri="{FF2B5EF4-FFF2-40B4-BE49-F238E27FC236}">
                <a16:creationId xmlns:a16="http://schemas.microsoft.com/office/drawing/2014/main" id="{CD3A2424-2A91-4E84-8423-DA5D1117F32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0 Rectángulo">
            <a:extLst>
              <a:ext uri="{FF2B5EF4-FFF2-40B4-BE49-F238E27FC236}">
                <a16:creationId xmlns:a16="http://schemas.microsoft.com/office/drawing/2014/main" id="{922F55B5-BCE4-4558-ACC8-2F95DB4D2985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7 Rectángulo">
            <a:extLst>
              <a:ext uri="{FF2B5EF4-FFF2-40B4-BE49-F238E27FC236}">
                <a16:creationId xmlns:a16="http://schemas.microsoft.com/office/drawing/2014/main" id="{3774F678-52C6-45D1-BBBF-9C2B19CD4B28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35735" y="346514"/>
            <a:ext cx="3774859" cy="301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/>
      <p:bldP spid="24" grpId="0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08383" y="0"/>
            <a:ext cx="8683618" cy="6858000"/>
          </a:xfrm>
          <a:custGeom>
            <a:avLst/>
            <a:gdLst>
              <a:gd name="connsiteX0" fmla="*/ 9920777 w 17368367"/>
              <a:gd name="connsiteY0" fmla="*/ 0 h 13717588"/>
              <a:gd name="connsiteX1" fmla="*/ 17368367 w 17368367"/>
              <a:gd name="connsiteY1" fmla="*/ 0 h 13717588"/>
              <a:gd name="connsiteX2" fmla="*/ 17368367 w 17368367"/>
              <a:gd name="connsiteY2" fmla="*/ 13717588 h 13717588"/>
              <a:gd name="connsiteX3" fmla="*/ 13468841 w 17368367"/>
              <a:gd name="connsiteY3" fmla="*/ 13717588 h 13717588"/>
              <a:gd name="connsiteX4" fmla="*/ 0 w 17368367"/>
              <a:gd name="connsiteY4" fmla="*/ 7539099 h 13717588"/>
              <a:gd name="connsiteX5" fmla="*/ 0 w 17368367"/>
              <a:gd name="connsiteY5" fmla="*/ 7472075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68367" h="13717588">
                <a:moveTo>
                  <a:pt x="9920777" y="0"/>
                </a:moveTo>
                <a:lnTo>
                  <a:pt x="17368367" y="0"/>
                </a:lnTo>
                <a:lnTo>
                  <a:pt x="17368367" y="13717588"/>
                </a:lnTo>
                <a:lnTo>
                  <a:pt x="13468841" y="13717588"/>
                </a:lnTo>
                <a:lnTo>
                  <a:pt x="0" y="7539099"/>
                </a:lnTo>
                <a:lnTo>
                  <a:pt x="0" y="7472075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375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2B51BF43-792C-4476-A768-EBD2FAE625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6999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id="{14F09B18-422B-4A61-87C5-13273ADCBF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2 Marcador de posición de imagen">
            <a:extLst>
              <a:ext uri="{FF2B5EF4-FFF2-40B4-BE49-F238E27FC236}">
                <a16:creationId xmlns:a16="http://schemas.microsoft.com/office/drawing/2014/main" id="{26103845-7E42-4A3F-9D8A-B74F6112B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54238" y="2871051"/>
            <a:ext cx="6283525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79062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9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>
            <a:extLst>
              <a:ext uri="{FF2B5EF4-FFF2-40B4-BE49-F238E27FC236}">
                <a16:creationId xmlns:a16="http://schemas.microsoft.com/office/drawing/2014/main" id="{136A931C-F274-4A47-A5F9-3B295D7B1F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888249" y="467040"/>
            <a:ext cx="10854598" cy="5988667"/>
            <a:chOff x="-5854210" y="2216455"/>
            <a:chExt cx="20117235" cy="11350954"/>
          </a:xfrm>
        </p:grpSpPr>
        <p:sp>
          <p:nvSpPr>
            <p:cNvPr id="4" name="Rectángulo redondeado 34">
              <a:extLst>
                <a:ext uri="{FF2B5EF4-FFF2-40B4-BE49-F238E27FC236}">
                  <a16:creationId xmlns:a16="http://schemas.microsoft.com/office/drawing/2014/main" id="{50E4D8C2-FEBD-428E-A5BF-6F423250B44F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Elipse 7">
              <a:extLst>
                <a:ext uri="{FF2B5EF4-FFF2-40B4-BE49-F238E27FC236}">
                  <a16:creationId xmlns:a16="http://schemas.microsoft.com/office/drawing/2014/main" id="{179050F6-93BC-4E62-A89B-3DDC3F154B87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32E3E80B-A0B4-45CF-BEC2-CD5B55991BA3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" name="374 Grupo">
              <a:extLst>
                <a:ext uri="{FF2B5EF4-FFF2-40B4-BE49-F238E27FC236}">
                  <a16:creationId xmlns:a16="http://schemas.microsoft.com/office/drawing/2014/main" id="{EAC35194-7B3F-47CB-9147-701BE92D123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10" name="20 Rectángulo redondeado">
                <a:extLst>
                  <a:ext uri="{FF2B5EF4-FFF2-40B4-BE49-F238E27FC236}">
                    <a16:creationId xmlns:a16="http://schemas.microsoft.com/office/drawing/2014/main" id="{03F1D52E-B964-4060-83E7-517ADD5D2289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Rectángulo redondeado 3">
                <a:extLst>
                  <a:ext uri="{FF2B5EF4-FFF2-40B4-BE49-F238E27FC236}">
                    <a16:creationId xmlns:a16="http://schemas.microsoft.com/office/drawing/2014/main" id="{E1306B43-AD1B-4C80-A121-80E1D592ACE1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" name="23 Rectángulo redondeado">
              <a:extLst>
                <a:ext uri="{FF2B5EF4-FFF2-40B4-BE49-F238E27FC236}">
                  <a16:creationId xmlns:a16="http://schemas.microsoft.com/office/drawing/2014/main" id="{F39A3D81-2448-40B8-BD01-9CA11C2B794F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ángulo redondeado 3">
              <a:extLst>
                <a:ext uri="{FF2B5EF4-FFF2-40B4-BE49-F238E27FC236}">
                  <a16:creationId xmlns:a16="http://schemas.microsoft.com/office/drawing/2014/main" id="{8DB9F20C-D006-41B8-B73E-60675E1DBA4C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Marcador de posición de imagen 33">
            <a:extLst>
              <a:ext uri="{FF2B5EF4-FFF2-40B4-BE49-F238E27FC236}">
                <a16:creationId xmlns:a16="http://schemas.microsoft.com/office/drawing/2014/main" id="{485353D9-C3EB-4CFC-971A-12E643E5D1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1529964" y="819258"/>
            <a:ext cx="8176515" cy="50556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5563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 Grupo">
            <a:extLst>
              <a:ext uri="{FF2B5EF4-FFF2-40B4-BE49-F238E27FC236}">
                <a16:creationId xmlns:a16="http://schemas.microsoft.com/office/drawing/2014/main" id="{BEFFADAE-0035-4509-9BC5-BC34F8FED4B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0834" y="1742546"/>
            <a:ext cx="5666852" cy="3126500"/>
            <a:chOff x="-5854210" y="2216455"/>
            <a:chExt cx="20117235" cy="11350954"/>
          </a:xfrm>
        </p:grpSpPr>
        <p:sp>
          <p:nvSpPr>
            <p:cNvPr id="14" name="Rectángulo redondeado 34">
              <a:extLst>
                <a:ext uri="{FF2B5EF4-FFF2-40B4-BE49-F238E27FC236}">
                  <a16:creationId xmlns:a16="http://schemas.microsoft.com/office/drawing/2014/main" id="{79EB2350-154A-4BC8-90B8-DAB22B2EC3C1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Elipse 7">
              <a:extLst>
                <a:ext uri="{FF2B5EF4-FFF2-40B4-BE49-F238E27FC236}">
                  <a16:creationId xmlns:a16="http://schemas.microsoft.com/office/drawing/2014/main" id="{FC2B3056-3AFE-4BAD-8311-1FD3EB59CF7F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8E9ED9B4-E1A0-442D-92A9-13A59DFFB53B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" name="374 Grupo">
              <a:extLst>
                <a:ext uri="{FF2B5EF4-FFF2-40B4-BE49-F238E27FC236}">
                  <a16:creationId xmlns:a16="http://schemas.microsoft.com/office/drawing/2014/main" id="{01AFDC6C-C25C-4200-B9DE-F5FF3A29E09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20" name="20 Rectángulo redondeado">
                <a:extLst>
                  <a:ext uri="{FF2B5EF4-FFF2-40B4-BE49-F238E27FC236}">
                    <a16:creationId xmlns:a16="http://schemas.microsoft.com/office/drawing/2014/main" id="{FD4CDC1B-9B09-42AA-A58A-2548CAAF8957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Rectángulo redondeado 3">
                <a:extLst>
                  <a:ext uri="{FF2B5EF4-FFF2-40B4-BE49-F238E27FC236}">
                    <a16:creationId xmlns:a16="http://schemas.microsoft.com/office/drawing/2014/main" id="{3995D5CF-1BA7-481D-A02F-9D1B38CC6504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23 Rectángulo redondeado">
              <a:extLst>
                <a:ext uri="{FF2B5EF4-FFF2-40B4-BE49-F238E27FC236}">
                  <a16:creationId xmlns:a16="http://schemas.microsoft.com/office/drawing/2014/main" id="{81D40655-88EB-45AF-BFD7-6D925DED7392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ángulo redondeado 3">
              <a:extLst>
                <a:ext uri="{FF2B5EF4-FFF2-40B4-BE49-F238E27FC236}">
                  <a16:creationId xmlns:a16="http://schemas.microsoft.com/office/drawing/2014/main" id="{59B2B1C1-54BE-4524-AD90-6EFD5CD93DCB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AC24730D-F4CC-45E5-8294-5057225BCEA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136812" y="1911540"/>
            <a:ext cx="4294897" cy="2698831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9214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27162DB-BD97-40B1-9477-0131F5A66998}"/>
              </a:ext>
            </a:extLst>
          </p:cNvPr>
          <p:cNvSpPr/>
          <p:nvPr userDrawn="1"/>
        </p:nvSpPr>
        <p:spPr bwMode="auto">
          <a:xfrm>
            <a:off x="0" y="0"/>
            <a:ext cx="12192000" cy="3901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6" descr="http://www.pngall.com/wp-content/uploads/2016/04/Monitor-Free-PNG-Image.png">
            <a:extLst>
              <a:ext uri="{FF2B5EF4-FFF2-40B4-BE49-F238E27FC236}">
                <a16:creationId xmlns:a16="http://schemas.microsoft.com/office/drawing/2014/main" id="{FC73FFF4-B8DE-4277-BD8A-6C6980B788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23" y="1736853"/>
            <a:ext cx="5180662" cy="4027957"/>
          </a:xfrm>
          <a:prstGeom prst="rect">
            <a:avLst/>
          </a:prstGeom>
          <a:noFill/>
          <a:effectLst>
            <a:reflection blurRad="304800" stA="32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E7A6A4CA-F8C5-4D14-8034-72CF142F8AF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668880" y="1944007"/>
            <a:ext cx="4836172" cy="2361215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7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2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ción de imagen 24"/>
          <p:cNvSpPr>
            <a:spLocks noGrp="1"/>
          </p:cNvSpPr>
          <p:nvPr>
            <p:ph type="pic" sz="quarter" idx="18"/>
          </p:nvPr>
        </p:nvSpPr>
        <p:spPr>
          <a:xfrm>
            <a:off x="2" y="0"/>
            <a:ext cx="5455302" cy="6051412"/>
          </a:xfrm>
          <a:custGeom>
            <a:avLst/>
            <a:gdLst>
              <a:gd name="connsiteX0" fmla="*/ 0 w 10911315"/>
              <a:gd name="connsiteY0" fmla="*/ 7028354 h 12104226"/>
              <a:gd name="connsiteX1" fmla="*/ 4129590 w 10911315"/>
              <a:gd name="connsiteY1" fmla="*/ 10438149 h 12104226"/>
              <a:gd name="connsiteX2" fmla="*/ 4391838 w 10911315"/>
              <a:gd name="connsiteY2" fmla="*/ 11816969 h 12104226"/>
              <a:gd name="connsiteX3" fmla="*/ 2988303 w 10911315"/>
              <a:gd name="connsiteY3" fmla="*/ 11820355 h 12104226"/>
              <a:gd name="connsiteX4" fmla="*/ 0 w 10911315"/>
              <a:gd name="connsiteY4" fmla="*/ 9352919 h 12104226"/>
              <a:gd name="connsiteX5" fmla="*/ 0 w 10911315"/>
              <a:gd name="connsiteY5" fmla="*/ 4504037 h 12104226"/>
              <a:gd name="connsiteX6" fmla="*/ 6651775 w 10911315"/>
              <a:gd name="connsiteY6" fmla="*/ 9996393 h 12104226"/>
              <a:gd name="connsiteX7" fmla="*/ 6875522 w 10911315"/>
              <a:gd name="connsiteY7" fmla="*/ 11172790 h 12104226"/>
              <a:gd name="connsiteX8" fmla="*/ 6875521 w 10911315"/>
              <a:gd name="connsiteY8" fmla="*/ 11172789 h 12104226"/>
              <a:gd name="connsiteX9" fmla="*/ 5678039 w 10911315"/>
              <a:gd name="connsiteY9" fmla="*/ 11175680 h 12104226"/>
              <a:gd name="connsiteX10" fmla="*/ 0 w 10911315"/>
              <a:gd name="connsiteY10" fmla="*/ 6487334 h 12104226"/>
              <a:gd name="connsiteX11" fmla="*/ 0 w 10911315"/>
              <a:gd name="connsiteY11" fmla="*/ 1848858 h 12104226"/>
              <a:gd name="connsiteX12" fmla="*/ 6763417 w 10911315"/>
              <a:gd name="connsiteY12" fmla="*/ 7433397 h 12104226"/>
              <a:gd name="connsiteX13" fmla="*/ 7005395 w 10911315"/>
              <a:gd name="connsiteY13" fmla="*/ 8705648 h 12104226"/>
              <a:gd name="connsiteX14" fmla="*/ 5710339 w 10911315"/>
              <a:gd name="connsiteY14" fmla="*/ 8708774 h 12104226"/>
              <a:gd name="connsiteX15" fmla="*/ 0 w 10911315"/>
              <a:gd name="connsiteY15" fmla="*/ 3993758 h 12104226"/>
              <a:gd name="connsiteX16" fmla="*/ 5333649 w 10911315"/>
              <a:gd name="connsiteY16" fmla="*/ 0 h 12104226"/>
              <a:gd name="connsiteX17" fmla="*/ 8020160 w 10911315"/>
              <a:gd name="connsiteY17" fmla="*/ 0 h 12104226"/>
              <a:gd name="connsiteX18" fmla="*/ 10219609 w 10911315"/>
              <a:gd name="connsiteY18" fmla="*/ 1803768 h 12104226"/>
              <a:gd name="connsiteX19" fmla="*/ 10341705 w 10911315"/>
              <a:gd name="connsiteY19" fmla="*/ 3039039 h 12104226"/>
              <a:gd name="connsiteX20" fmla="*/ 9106434 w 10911315"/>
              <a:gd name="connsiteY20" fmla="*/ 3161135 h 12104226"/>
              <a:gd name="connsiteX21" fmla="*/ 5522312 w 10911315"/>
              <a:gd name="connsiteY21" fmla="*/ 221798 h 12104226"/>
              <a:gd name="connsiteX22" fmla="*/ 5396841 w 10911315"/>
              <a:gd name="connsiteY22" fmla="*/ 95838 h 12104226"/>
              <a:gd name="connsiteX23" fmla="*/ 1878304 w 10911315"/>
              <a:gd name="connsiteY23" fmla="*/ 0 h 12104226"/>
              <a:gd name="connsiteX24" fmla="*/ 4414154 w 10911315"/>
              <a:gd name="connsiteY24" fmla="*/ 0 h 12104226"/>
              <a:gd name="connsiteX25" fmla="*/ 10515820 w 10911315"/>
              <a:gd name="connsiteY25" fmla="*/ 5038134 h 12104226"/>
              <a:gd name="connsiteX26" fmla="*/ 10752036 w 10911315"/>
              <a:gd name="connsiteY26" fmla="*/ 6280101 h 12104226"/>
              <a:gd name="connsiteX27" fmla="*/ 9487809 w 10911315"/>
              <a:gd name="connsiteY27" fmla="*/ 6283152 h 12104226"/>
              <a:gd name="connsiteX28" fmla="*/ 0 w 10911315"/>
              <a:gd name="connsiteY28" fmla="*/ 0 h 12104226"/>
              <a:gd name="connsiteX29" fmla="*/ 986026 w 10911315"/>
              <a:gd name="connsiteY29" fmla="*/ 0 h 12104226"/>
              <a:gd name="connsiteX30" fmla="*/ 9456236 w 10911315"/>
              <a:gd name="connsiteY30" fmla="*/ 6993835 h 12104226"/>
              <a:gd name="connsiteX31" fmla="*/ 9692454 w 10911315"/>
              <a:gd name="connsiteY31" fmla="*/ 8235803 h 12104226"/>
              <a:gd name="connsiteX32" fmla="*/ 8428226 w 10911315"/>
              <a:gd name="connsiteY32" fmla="*/ 8238855 h 12104226"/>
              <a:gd name="connsiteX33" fmla="*/ 0 w 10911315"/>
              <a:gd name="connsiteY33" fmla="*/ 1279686 h 121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11315" h="12104226">
                <a:moveTo>
                  <a:pt x="0" y="7028354"/>
                </a:moveTo>
                <a:lnTo>
                  <a:pt x="4129590" y="10438149"/>
                </a:lnTo>
                <a:cubicBezTo>
                  <a:pt x="4589583" y="10817964"/>
                  <a:pt x="4706995" y="11435281"/>
                  <a:pt x="4391838" y="11816969"/>
                </a:cubicBezTo>
                <a:cubicBezTo>
                  <a:pt x="4076680" y="12198653"/>
                  <a:pt x="3448297" y="12200169"/>
                  <a:pt x="2988303" y="11820355"/>
                </a:cubicBezTo>
                <a:lnTo>
                  <a:pt x="0" y="9352919"/>
                </a:lnTo>
                <a:close/>
                <a:moveTo>
                  <a:pt x="0" y="4504037"/>
                </a:moveTo>
                <a:lnTo>
                  <a:pt x="6651775" y="9996393"/>
                </a:lnTo>
                <a:cubicBezTo>
                  <a:pt x="7044234" y="10320447"/>
                  <a:pt x="7144411" y="10847138"/>
                  <a:pt x="6875522" y="11172790"/>
                </a:cubicBezTo>
                <a:lnTo>
                  <a:pt x="6875521" y="11172789"/>
                </a:lnTo>
                <a:cubicBezTo>
                  <a:pt x="6606630" y="11498439"/>
                  <a:pt x="6070499" y="11499733"/>
                  <a:pt x="5678039" y="11175680"/>
                </a:cubicBezTo>
                <a:lnTo>
                  <a:pt x="0" y="6487334"/>
                </a:lnTo>
                <a:close/>
                <a:moveTo>
                  <a:pt x="0" y="1848858"/>
                </a:moveTo>
                <a:lnTo>
                  <a:pt x="6763417" y="7433397"/>
                </a:lnTo>
                <a:cubicBezTo>
                  <a:pt x="7187856" y="7783855"/>
                  <a:pt x="7296193" y="8353461"/>
                  <a:pt x="7005395" y="8705648"/>
                </a:cubicBezTo>
                <a:cubicBezTo>
                  <a:pt x="6714595" y="9057833"/>
                  <a:pt x="6134779" y="9059233"/>
                  <a:pt x="5710339" y="8708774"/>
                </a:cubicBezTo>
                <a:lnTo>
                  <a:pt x="0" y="3993758"/>
                </a:lnTo>
                <a:close/>
                <a:moveTo>
                  <a:pt x="5333649" y="0"/>
                </a:moveTo>
                <a:lnTo>
                  <a:pt x="8020160" y="0"/>
                </a:lnTo>
                <a:lnTo>
                  <a:pt x="10219609" y="1803768"/>
                </a:lnTo>
                <a:cubicBezTo>
                  <a:pt x="10594436" y="2111163"/>
                  <a:pt x="10649100" y="2664213"/>
                  <a:pt x="10341705" y="3039039"/>
                </a:cubicBezTo>
                <a:cubicBezTo>
                  <a:pt x="10034310" y="3413866"/>
                  <a:pt x="9481260" y="3468530"/>
                  <a:pt x="9106434" y="3161135"/>
                </a:cubicBezTo>
                <a:lnTo>
                  <a:pt x="5522312" y="221798"/>
                </a:lnTo>
                <a:cubicBezTo>
                  <a:pt x="5475458" y="183374"/>
                  <a:pt x="5433608" y="141111"/>
                  <a:pt x="5396841" y="95838"/>
                </a:cubicBezTo>
                <a:close/>
                <a:moveTo>
                  <a:pt x="1878304" y="0"/>
                </a:moveTo>
                <a:lnTo>
                  <a:pt x="4414154" y="0"/>
                </a:lnTo>
                <a:lnTo>
                  <a:pt x="10515820" y="5038134"/>
                </a:lnTo>
                <a:cubicBezTo>
                  <a:pt x="10930156" y="5380250"/>
                  <a:pt x="11035914" y="5936298"/>
                  <a:pt x="10752036" y="6280101"/>
                </a:cubicBezTo>
                <a:cubicBezTo>
                  <a:pt x="10468160" y="6623903"/>
                  <a:pt x="9902144" y="6625269"/>
                  <a:pt x="9487809" y="6283152"/>
                </a:cubicBezTo>
                <a:close/>
                <a:moveTo>
                  <a:pt x="0" y="0"/>
                </a:moveTo>
                <a:lnTo>
                  <a:pt x="986026" y="0"/>
                </a:lnTo>
                <a:lnTo>
                  <a:pt x="9456236" y="6993835"/>
                </a:lnTo>
                <a:cubicBezTo>
                  <a:pt x="9870572" y="7335951"/>
                  <a:pt x="9976332" y="7892000"/>
                  <a:pt x="9692454" y="8235803"/>
                </a:cubicBezTo>
                <a:cubicBezTo>
                  <a:pt x="9408576" y="8579606"/>
                  <a:pt x="8842564" y="8580972"/>
                  <a:pt x="8428226" y="8238855"/>
                </a:cubicBezTo>
                <a:lnTo>
                  <a:pt x="0" y="12796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9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15" grpId="0"/>
    </p:bld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8E575065-8E42-42D6-B7A8-AA320BAF36E8}"/>
              </a:ext>
            </a:extLst>
          </p:cNvPr>
          <p:cNvGrpSpPr/>
          <p:nvPr userDrawn="1"/>
        </p:nvGrpSpPr>
        <p:grpSpPr>
          <a:xfrm>
            <a:off x="3260870" y="2446452"/>
            <a:ext cx="1552117" cy="3310532"/>
            <a:chOff x="6522164" y="4833568"/>
            <a:chExt cx="3104436" cy="6621831"/>
          </a:xfrm>
        </p:grpSpPr>
        <p:sp>
          <p:nvSpPr>
            <p:cNvPr id="4" name="Rectángulo redondeado 2">
              <a:extLst>
                <a:ext uri="{FF2B5EF4-FFF2-40B4-BE49-F238E27FC236}">
                  <a16:creationId xmlns:a16="http://schemas.microsoft.com/office/drawing/2014/main" id="{DB36465C-E6F9-4D22-9E3B-41F65C5AC951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ángulo redondeado 3">
              <a:extLst>
                <a:ext uri="{FF2B5EF4-FFF2-40B4-BE49-F238E27FC236}">
                  <a16:creationId xmlns:a16="http://schemas.microsoft.com/office/drawing/2014/main" id="{00D64186-C70B-423E-A1D0-3787946862FA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ángulo redondeado 4">
              <a:extLst>
                <a:ext uri="{FF2B5EF4-FFF2-40B4-BE49-F238E27FC236}">
                  <a16:creationId xmlns:a16="http://schemas.microsoft.com/office/drawing/2014/main" id="{C09F4445-3B0A-4C46-AFD3-64823CEA6C18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ángulo redondeado 5">
              <a:extLst>
                <a:ext uri="{FF2B5EF4-FFF2-40B4-BE49-F238E27FC236}">
                  <a16:creationId xmlns:a16="http://schemas.microsoft.com/office/drawing/2014/main" id="{7CC73465-4AF5-4AC5-AE90-1CE6678E8D3B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ángulo redondeado 6">
              <a:extLst>
                <a:ext uri="{FF2B5EF4-FFF2-40B4-BE49-F238E27FC236}">
                  <a16:creationId xmlns:a16="http://schemas.microsoft.com/office/drawing/2014/main" id="{2697C601-1CDA-49AA-B455-68C57C17D3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15119BD1-1C72-4D27-9CDA-696CB064C4FE}"/>
              </a:ext>
            </a:extLst>
          </p:cNvPr>
          <p:cNvGrpSpPr/>
          <p:nvPr userDrawn="1"/>
        </p:nvGrpSpPr>
        <p:grpSpPr>
          <a:xfrm>
            <a:off x="7378559" y="2446452"/>
            <a:ext cx="1552117" cy="3310532"/>
            <a:chOff x="14758079" y="4833568"/>
            <a:chExt cx="3104436" cy="6621831"/>
          </a:xfrm>
        </p:grpSpPr>
        <p:sp>
          <p:nvSpPr>
            <p:cNvPr id="11" name="Rectángulo redondeado 18">
              <a:extLst>
                <a:ext uri="{FF2B5EF4-FFF2-40B4-BE49-F238E27FC236}">
                  <a16:creationId xmlns:a16="http://schemas.microsoft.com/office/drawing/2014/main" id="{22BF84DF-527D-48BD-8800-E427621CB3A0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ángulo redondeado 19">
              <a:extLst>
                <a:ext uri="{FF2B5EF4-FFF2-40B4-BE49-F238E27FC236}">
                  <a16:creationId xmlns:a16="http://schemas.microsoft.com/office/drawing/2014/main" id="{7B448A96-DBBD-4634-AA33-4832B37C7467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ángulo redondeado 20">
              <a:extLst>
                <a:ext uri="{FF2B5EF4-FFF2-40B4-BE49-F238E27FC236}">
                  <a16:creationId xmlns:a16="http://schemas.microsoft.com/office/drawing/2014/main" id="{5AE843E2-788A-4B09-B5E4-6D8608A0D3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ángulo redondeado 21">
              <a:extLst>
                <a:ext uri="{FF2B5EF4-FFF2-40B4-BE49-F238E27FC236}">
                  <a16:creationId xmlns:a16="http://schemas.microsoft.com/office/drawing/2014/main" id="{1E681A38-E460-4B51-9C14-673FE5F8379C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ángulo redondeado 22">
              <a:extLst>
                <a:ext uri="{FF2B5EF4-FFF2-40B4-BE49-F238E27FC236}">
                  <a16:creationId xmlns:a16="http://schemas.microsoft.com/office/drawing/2014/main" id="{1CB22096-5332-46F9-85FA-5E7B473E0E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DF5EB67-2BB6-48F9-B347-1A856CC6387B}"/>
              </a:ext>
            </a:extLst>
          </p:cNvPr>
          <p:cNvGrpSpPr/>
          <p:nvPr userDrawn="1"/>
        </p:nvGrpSpPr>
        <p:grpSpPr>
          <a:xfrm>
            <a:off x="5217728" y="2233259"/>
            <a:ext cx="1763188" cy="3760729"/>
            <a:chOff x="10436136" y="4407134"/>
            <a:chExt cx="3526606" cy="7522329"/>
          </a:xfrm>
        </p:grpSpPr>
        <p:sp>
          <p:nvSpPr>
            <p:cNvPr id="18" name="Rectángulo redondeado 25">
              <a:extLst>
                <a:ext uri="{FF2B5EF4-FFF2-40B4-BE49-F238E27FC236}">
                  <a16:creationId xmlns:a16="http://schemas.microsoft.com/office/drawing/2014/main" id="{3D83DFCA-36CD-4978-99FD-450E4E870DE1}"/>
                </a:ext>
              </a:extLst>
            </p:cNvPr>
            <p:cNvSpPr/>
            <p:nvPr/>
          </p:nvSpPr>
          <p:spPr bwMode="auto">
            <a:xfrm>
              <a:off x="10436136" y="4407134"/>
              <a:ext cx="3526606" cy="7522329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ángulo redondeado 26">
              <a:extLst>
                <a:ext uri="{FF2B5EF4-FFF2-40B4-BE49-F238E27FC236}">
                  <a16:creationId xmlns:a16="http://schemas.microsoft.com/office/drawing/2014/main" id="{24D826B1-AD89-4E0B-8C67-633FB05FB436}"/>
                </a:ext>
              </a:extLst>
            </p:cNvPr>
            <p:cNvSpPr/>
            <p:nvPr/>
          </p:nvSpPr>
          <p:spPr bwMode="auto">
            <a:xfrm>
              <a:off x="11851601" y="4969511"/>
              <a:ext cx="695675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ángulo redondeado 27">
              <a:extLst>
                <a:ext uri="{FF2B5EF4-FFF2-40B4-BE49-F238E27FC236}">
                  <a16:creationId xmlns:a16="http://schemas.microsoft.com/office/drawing/2014/main" id="{208BBA42-A5AE-4BE9-8E28-748F4D8A2B7A}"/>
                </a:ext>
              </a:extLst>
            </p:cNvPr>
            <p:cNvSpPr/>
            <p:nvPr/>
          </p:nvSpPr>
          <p:spPr bwMode="auto">
            <a:xfrm>
              <a:off x="12111513" y="4713886"/>
              <a:ext cx="175851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ángulo redondeado 28">
              <a:extLst>
                <a:ext uri="{FF2B5EF4-FFF2-40B4-BE49-F238E27FC236}">
                  <a16:creationId xmlns:a16="http://schemas.microsoft.com/office/drawing/2014/main" id="{5E57332E-DE38-4EA8-8434-60359E9E6991}"/>
                </a:ext>
              </a:extLst>
            </p:cNvPr>
            <p:cNvSpPr/>
            <p:nvPr/>
          </p:nvSpPr>
          <p:spPr bwMode="auto">
            <a:xfrm>
              <a:off x="12073202" y="11264998"/>
              <a:ext cx="252474" cy="266901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ángulo redondeado 29">
              <a:extLst>
                <a:ext uri="{FF2B5EF4-FFF2-40B4-BE49-F238E27FC236}">
                  <a16:creationId xmlns:a16="http://schemas.microsoft.com/office/drawing/2014/main" id="{5AD595B8-B49C-427B-A6E8-8F083F8B18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54402" y="11053411"/>
              <a:ext cx="690075" cy="69007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FB5169D-C9AB-4989-9617-22FCED291057}"/>
              </a:ext>
            </a:extLst>
          </p:cNvPr>
          <p:cNvGrpSpPr/>
          <p:nvPr userDrawn="1"/>
        </p:nvGrpSpPr>
        <p:grpSpPr>
          <a:xfrm>
            <a:off x="981474" y="2446452"/>
            <a:ext cx="1552117" cy="3310532"/>
            <a:chOff x="6522164" y="4833568"/>
            <a:chExt cx="3104436" cy="6621831"/>
          </a:xfrm>
        </p:grpSpPr>
        <p:sp>
          <p:nvSpPr>
            <p:cNvPr id="25" name="Rectángulo redondeado 40">
              <a:extLst>
                <a:ext uri="{FF2B5EF4-FFF2-40B4-BE49-F238E27FC236}">
                  <a16:creationId xmlns:a16="http://schemas.microsoft.com/office/drawing/2014/main" id="{B981FD96-030D-46B9-8C48-9E162AF4ABE7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ángulo redondeado 41">
              <a:extLst>
                <a:ext uri="{FF2B5EF4-FFF2-40B4-BE49-F238E27FC236}">
                  <a16:creationId xmlns:a16="http://schemas.microsoft.com/office/drawing/2014/main" id="{DA47F0BC-489E-485B-AF65-5E6B21699B49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ángulo redondeado 42">
              <a:extLst>
                <a:ext uri="{FF2B5EF4-FFF2-40B4-BE49-F238E27FC236}">
                  <a16:creationId xmlns:a16="http://schemas.microsoft.com/office/drawing/2014/main" id="{B1D337FF-A4C9-4D5F-B622-E7E3ABA59434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ángulo redondeado 43">
              <a:extLst>
                <a:ext uri="{FF2B5EF4-FFF2-40B4-BE49-F238E27FC236}">
                  <a16:creationId xmlns:a16="http://schemas.microsoft.com/office/drawing/2014/main" id="{D39EA220-FF74-4031-BC7C-2F3D4088B2B0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ángulo redondeado 44">
              <a:extLst>
                <a:ext uri="{FF2B5EF4-FFF2-40B4-BE49-F238E27FC236}">
                  <a16:creationId xmlns:a16="http://schemas.microsoft.com/office/drawing/2014/main" id="{4378B4FF-1C66-4C4B-95B4-D14193187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7592F838-70B2-4EC7-8D3B-3E5FF7738D39}"/>
              </a:ext>
            </a:extLst>
          </p:cNvPr>
          <p:cNvGrpSpPr/>
          <p:nvPr userDrawn="1"/>
        </p:nvGrpSpPr>
        <p:grpSpPr>
          <a:xfrm>
            <a:off x="9664183" y="2446452"/>
            <a:ext cx="1552117" cy="3310532"/>
            <a:chOff x="14758079" y="4833568"/>
            <a:chExt cx="3104436" cy="6621831"/>
          </a:xfrm>
        </p:grpSpPr>
        <p:sp>
          <p:nvSpPr>
            <p:cNvPr id="32" name="Rectángulo redondeado 47">
              <a:extLst>
                <a:ext uri="{FF2B5EF4-FFF2-40B4-BE49-F238E27FC236}">
                  <a16:creationId xmlns:a16="http://schemas.microsoft.com/office/drawing/2014/main" id="{F663A8A6-872F-40DA-AD81-5252F8053797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ángulo redondeado 48">
              <a:extLst>
                <a:ext uri="{FF2B5EF4-FFF2-40B4-BE49-F238E27FC236}">
                  <a16:creationId xmlns:a16="http://schemas.microsoft.com/office/drawing/2014/main" id="{B504B3CB-F590-4FB4-9466-FDB3FD268F03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ángulo redondeado 49">
              <a:extLst>
                <a:ext uri="{FF2B5EF4-FFF2-40B4-BE49-F238E27FC236}">
                  <a16:creationId xmlns:a16="http://schemas.microsoft.com/office/drawing/2014/main" id="{25175E07-9884-48C9-A175-41F4655241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ángulo redondeado 50">
              <a:extLst>
                <a:ext uri="{FF2B5EF4-FFF2-40B4-BE49-F238E27FC236}">
                  <a16:creationId xmlns:a16="http://schemas.microsoft.com/office/drawing/2014/main" id="{3848B6BE-5D43-4A3E-975C-11EA713789D4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ángulo redondeado 51">
              <a:extLst>
                <a:ext uri="{FF2B5EF4-FFF2-40B4-BE49-F238E27FC236}">
                  <a16:creationId xmlns:a16="http://schemas.microsoft.com/office/drawing/2014/main" id="{BE3D62CE-9E3D-47A8-B0CB-43CB38326A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5" name="Marcador de posición de imagen 64">
            <a:extLst>
              <a:ext uri="{FF2B5EF4-FFF2-40B4-BE49-F238E27FC236}">
                <a16:creationId xmlns:a16="http://schemas.microsoft.com/office/drawing/2014/main" id="{75BA7C79-7075-4B26-9637-D048B6EA7A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93980" y="2918950"/>
            <a:ext cx="1336204" cy="2379073"/>
          </a:xfrm>
          <a:custGeom>
            <a:avLst/>
            <a:gdLst>
              <a:gd name="connsiteX0" fmla="*/ 0 w 2672583"/>
              <a:gd name="connsiteY0" fmla="*/ 0 h 4758697"/>
              <a:gd name="connsiteX1" fmla="*/ 2672583 w 2672583"/>
              <a:gd name="connsiteY1" fmla="*/ 0 h 4758697"/>
              <a:gd name="connsiteX2" fmla="*/ 2672583 w 2672583"/>
              <a:gd name="connsiteY2" fmla="*/ 4758697 h 4758697"/>
              <a:gd name="connsiteX3" fmla="*/ 0 w 2672583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3" h="4758697">
                <a:moveTo>
                  <a:pt x="0" y="0"/>
                </a:moveTo>
                <a:lnTo>
                  <a:pt x="2672583" y="0"/>
                </a:lnTo>
                <a:lnTo>
                  <a:pt x="2672583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6" name="Marcador de posición de imagen 65">
            <a:extLst>
              <a:ext uri="{FF2B5EF4-FFF2-40B4-BE49-F238E27FC236}">
                <a16:creationId xmlns:a16="http://schemas.microsoft.com/office/drawing/2014/main" id="{0E4D28AF-EF34-450E-8172-088810FDAF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3376" y="2918950"/>
            <a:ext cx="1336203" cy="2379073"/>
          </a:xfrm>
          <a:custGeom>
            <a:avLst/>
            <a:gdLst>
              <a:gd name="connsiteX0" fmla="*/ 0 w 2672581"/>
              <a:gd name="connsiteY0" fmla="*/ 0 h 4758697"/>
              <a:gd name="connsiteX1" fmla="*/ 2672581 w 2672581"/>
              <a:gd name="connsiteY1" fmla="*/ 0 h 4758697"/>
              <a:gd name="connsiteX2" fmla="*/ 2672581 w 2672581"/>
              <a:gd name="connsiteY2" fmla="*/ 4758697 h 4758697"/>
              <a:gd name="connsiteX3" fmla="*/ 0 w 2672581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1" h="4758697">
                <a:moveTo>
                  <a:pt x="0" y="0"/>
                </a:moveTo>
                <a:lnTo>
                  <a:pt x="2672581" y="0"/>
                </a:lnTo>
                <a:lnTo>
                  <a:pt x="2672581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7" name="Marcador de posición de imagen 66">
            <a:extLst>
              <a:ext uri="{FF2B5EF4-FFF2-40B4-BE49-F238E27FC236}">
                <a16:creationId xmlns:a16="http://schemas.microsoft.com/office/drawing/2014/main" id="{0447B62B-D5E0-45A8-9AE9-AA05F50F1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45533" y="2770012"/>
            <a:ext cx="1517913" cy="2702602"/>
          </a:xfrm>
          <a:custGeom>
            <a:avLst/>
            <a:gdLst>
              <a:gd name="connsiteX0" fmla="*/ 0 w 3036024"/>
              <a:gd name="connsiteY0" fmla="*/ 0 h 5405829"/>
              <a:gd name="connsiteX1" fmla="*/ 3036024 w 3036024"/>
              <a:gd name="connsiteY1" fmla="*/ 0 h 5405829"/>
              <a:gd name="connsiteX2" fmla="*/ 3036024 w 3036024"/>
              <a:gd name="connsiteY2" fmla="*/ 5405829 h 5405829"/>
              <a:gd name="connsiteX3" fmla="*/ 0 w 3036024"/>
              <a:gd name="connsiteY3" fmla="*/ 5405829 h 54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6024" h="5405829">
                <a:moveTo>
                  <a:pt x="0" y="0"/>
                </a:moveTo>
                <a:lnTo>
                  <a:pt x="3036024" y="0"/>
                </a:lnTo>
                <a:lnTo>
                  <a:pt x="3036024" y="5405829"/>
                </a:lnTo>
                <a:lnTo>
                  <a:pt x="0" y="5405829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8" name="Marcador de posición de imagen 67">
            <a:extLst>
              <a:ext uri="{FF2B5EF4-FFF2-40B4-BE49-F238E27FC236}">
                <a16:creationId xmlns:a16="http://schemas.microsoft.com/office/drawing/2014/main" id="{E6F52850-6F5A-419C-A345-040F2BA767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91064" y="2918950"/>
            <a:ext cx="1336204" cy="2379073"/>
          </a:xfrm>
          <a:custGeom>
            <a:avLst/>
            <a:gdLst>
              <a:gd name="connsiteX0" fmla="*/ 0 w 2672582"/>
              <a:gd name="connsiteY0" fmla="*/ 0 h 4758697"/>
              <a:gd name="connsiteX1" fmla="*/ 2672582 w 2672582"/>
              <a:gd name="connsiteY1" fmla="*/ 0 h 4758697"/>
              <a:gd name="connsiteX2" fmla="*/ 2672582 w 2672582"/>
              <a:gd name="connsiteY2" fmla="*/ 4758697 h 4758697"/>
              <a:gd name="connsiteX3" fmla="*/ 0 w 2672582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2" h="4758697">
                <a:moveTo>
                  <a:pt x="0" y="0"/>
                </a:moveTo>
                <a:lnTo>
                  <a:pt x="2672582" y="0"/>
                </a:lnTo>
                <a:lnTo>
                  <a:pt x="2672582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76687" y="2918950"/>
            <a:ext cx="1336205" cy="2379073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3035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5FB1CEFF-7614-446E-9999-1B359E6D3A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074" y="1134340"/>
            <a:ext cx="2875035" cy="51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9622" y="1880970"/>
            <a:ext cx="2018890" cy="3333364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2623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id="{F58681CA-8435-40AA-A673-8F3BDE1D398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79355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id="{34E1CA2C-7465-4796-BDAC-1EA4070D7BE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5222773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Marcador de posición de imagen 33">
            <a:extLst>
              <a:ext uri="{FF2B5EF4-FFF2-40B4-BE49-F238E27FC236}">
                <a16:creationId xmlns:a16="http://schemas.microsoft.com/office/drawing/2014/main" id="{D9313389-1CE1-45D9-BF58-2BE9A3AC3F7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843946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30737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id="{F58681CA-8435-40AA-A673-8F3BDE1D39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4274" y="2876274"/>
            <a:ext cx="1652292" cy="27500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id="{34E1CA2C-7465-4796-BDAC-1EA4070D7B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2714" y="2970106"/>
            <a:ext cx="1807082" cy="268708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2316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5955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230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625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6332" y="508114"/>
            <a:ext cx="2863412" cy="22182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3483" y="504014"/>
            <a:ext cx="2863412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00633" y="504014"/>
            <a:ext cx="2863614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3163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0733" y="3681160"/>
            <a:ext cx="3835880" cy="259606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72162" y="3676499"/>
            <a:ext cx="383588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3590" y="3676499"/>
            <a:ext cx="383615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560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3901498"/>
            <a:ext cx="12192000" cy="295650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732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584009"/>
            <a:ext cx="12192000" cy="454497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3491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id="{79CA2310-3828-4DFB-AE1D-75BF2572F734}"/>
              </a:ext>
            </a:extLst>
          </p:cNvPr>
          <p:cNvSpPr/>
          <p:nvPr userDrawn="1"/>
        </p:nvSpPr>
        <p:spPr bwMode="auto">
          <a:xfrm>
            <a:off x="4064143" y="3408641"/>
            <a:ext cx="8127857" cy="3451207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512" y="1651508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3507" y="2169006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073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8899" y="642949"/>
            <a:ext cx="3969600" cy="5572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211013" y="642949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4211013" y="3501500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8331100" y="642949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8331100" y="3501500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850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10768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169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  <p:bldP spid="2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5 Rectángulo">
            <a:extLst>
              <a:ext uri="{FF2B5EF4-FFF2-40B4-BE49-F238E27FC236}">
                <a16:creationId xmlns:a16="http://schemas.microsoft.com/office/drawing/2014/main" id="{0F58D8D8-9BF5-4E48-B0C2-DC5A89F826BB}"/>
              </a:ext>
            </a:extLst>
          </p:cNvPr>
          <p:cNvSpPr/>
          <p:nvPr userDrawn="1"/>
        </p:nvSpPr>
        <p:spPr bwMode="auto">
          <a:xfrm flipH="1">
            <a:off x="0" y="1813842"/>
            <a:ext cx="6816033" cy="2875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7709">
              <a:defRPr/>
            </a:pPr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038" y="1118433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6033" y="1635930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D4E3E9DD-B030-4433-A10F-69CEC4611B03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9" name="12 Marcador de texto">
            <a:extLst>
              <a:ext uri="{FF2B5EF4-FFF2-40B4-BE49-F238E27FC236}">
                <a16:creationId xmlns:a16="http://schemas.microsoft.com/office/drawing/2014/main" id="{DAB62C9A-657D-4169-8904-367B2582AE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0" name="18 Conector recto">
            <a:extLst>
              <a:ext uri="{FF2B5EF4-FFF2-40B4-BE49-F238E27FC236}">
                <a16:creationId xmlns:a16="http://schemas.microsoft.com/office/drawing/2014/main" id="{D5396A1C-3F79-41B5-8440-2ABB5C9C71B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0 Rectángulo">
            <a:extLst>
              <a:ext uri="{FF2B5EF4-FFF2-40B4-BE49-F238E27FC236}">
                <a16:creationId xmlns:a16="http://schemas.microsoft.com/office/drawing/2014/main" id="{1E020ADF-DF99-41FE-8F35-8B492E47ED90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2" name="15 Rectángulo">
            <a:extLst>
              <a:ext uri="{FF2B5EF4-FFF2-40B4-BE49-F238E27FC236}">
                <a16:creationId xmlns:a16="http://schemas.microsoft.com/office/drawing/2014/main" id="{228FE2C4-FB00-4AA9-9D1E-F37D4F47F74F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id="{F0F38C52-5593-4109-BB03-3E46837C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4" name="7 Rectángulo">
            <a:extLst>
              <a:ext uri="{FF2B5EF4-FFF2-40B4-BE49-F238E27FC236}">
                <a16:creationId xmlns:a16="http://schemas.microsoft.com/office/drawing/2014/main" id="{6973F001-42B9-46AB-B06B-9FB119EF3119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5" name="Rectángulo 5">
            <a:extLst>
              <a:ext uri="{FF2B5EF4-FFF2-40B4-BE49-F238E27FC236}">
                <a16:creationId xmlns:a16="http://schemas.microsoft.com/office/drawing/2014/main" id="{9AADDBC2-9AD2-42E2-8892-8CF2345F64A6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6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3" grpId="0"/>
      <p:bldP spid="14" grpId="0" animBg="1"/>
      <p:bldP spid="1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3428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084320" y="-5078"/>
            <a:ext cx="408432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8168640" y="-5078"/>
            <a:ext cx="402336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id="{3197B4E8-8964-45A6-ABFD-B879D1BF5B6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0" name="15 Rectángulo">
            <a:extLst>
              <a:ext uri="{FF2B5EF4-FFF2-40B4-BE49-F238E27FC236}">
                <a16:creationId xmlns:a16="http://schemas.microsoft.com/office/drawing/2014/main" id="{35134BF9-928C-417D-B22C-DB946F2EFF81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1" name="5 Marcador de número de diapositiva">
            <a:extLst>
              <a:ext uri="{FF2B5EF4-FFF2-40B4-BE49-F238E27FC236}">
                <a16:creationId xmlns:a16="http://schemas.microsoft.com/office/drawing/2014/main" id="{14CD399C-375C-474A-A523-18D6EC314A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2" name="Rectángulo 5">
            <a:extLst>
              <a:ext uri="{FF2B5EF4-FFF2-40B4-BE49-F238E27FC236}">
                <a16:creationId xmlns:a16="http://schemas.microsoft.com/office/drawing/2014/main" id="{5566D2E4-75DA-4C96-9665-564898A20A43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/>
      <p:bldP spid="1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5" name="15 Rectángulo">
            <a:extLst>
              <a:ext uri="{FF2B5EF4-FFF2-40B4-BE49-F238E27FC236}">
                <a16:creationId xmlns:a16="http://schemas.microsoft.com/office/drawing/2014/main" id="{817FE1EB-B3DC-42B7-8C9E-1FBE359A18C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065C7EB-2063-440D-BFAE-DD7775E7B6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9465B361-F0B5-459F-B509-E39DDD48684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899007"/>
            <a:ext cx="12192000" cy="346459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0304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6298509" y="1580012"/>
            <a:ext cx="5332745" cy="3218153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71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38245" y="1996388"/>
            <a:ext cx="5332745" cy="3214156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090781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38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812964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9742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6C81704B-D891-4DBF-B7FB-3C9567AD7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71" y="2351290"/>
            <a:ext cx="6087430" cy="3430337"/>
          </a:xfrm>
          <a:prstGeom prst="rect">
            <a:avLst/>
          </a:prstGeom>
        </p:spPr>
      </p:pic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1438258" y="2784807"/>
            <a:ext cx="3735514" cy="2346921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034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AD192E84-F38F-49DA-A69E-2616E1F3C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6082" y="721529"/>
            <a:ext cx="3195147" cy="57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6 Marcador de posición de imagen">
            <a:extLst>
              <a:ext uri="{FF2B5EF4-FFF2-40B4-BE49-F238E27FC236}">
                <a16:creationId xmlns:a16="http://schemas.microsoft.com/office/drawing/2014/main" id="{A94DB58D-5353-445E-90C2-8B8BB51F95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00811" y="1561509"/>
            <a:ext cx="2225395" cy="3682498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8133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4 Grupo">
            <a:extLst>
              <a:ext uri="{FF2B5EF4-FFF2-40B4-BE49-F238E27FC236}">
                <a16:creationId xmlns:a16="http://schemas.microsoft.com/office/drawing/2014/main" id="{93428DBE-4666-4613-8C6E-90966DA599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97679" y="1826501"/>
            <a:ext cx="1570435" cy="1559678"/>
            <a:chOff x="3795604" y="3653424"/>
            <a:chExt cx="3141075" cy="3119718"/>
          </a:xfrm>
          <a:solidFill>
            <a:schemeClr val="accent1"/>
          </a:solidFill>
        </p:grpSpPr>
        <p:sp>
          <p:nvSpPr>
            <p:cNvPr id="13" name="Freeform 1299">
              <a:extLst>
                <a:ext uri="{FF2B5EF4-FFF2-40B4-BE49-F238E27FC236}">
                  <a16:creationId xmlns:a16="http://schemas.microsoft.com/office/drawing/2014/main" id="{5B8B593D-0019-48D9-9C05-92F63AD4C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1906" y="3683136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300">
              <a:extLst>
                <a:ext uri="{FF2B5EF4-FFF2-40B4-BE49-F238E27FC236}">
                  <a16:creationId xmlns:a16="http://schemas.microsoft.com/office/drawing/2014/main" id="{4D4A0B1A-0F0D-4BF8-8820-89A0720B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953" y="3653424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302">
              <a:extLst>
                <a:ext uri="{FF2B5EF4-FFF2-40B4-BE49-F238E27FC236}">
                  <a16:creationId xmlns:a16="http://schemas.microsoft.com/office/drawing/2014/main" id="{84469C9C-0833-4D47-B132-371D6EF07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933" y="6524180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303">
              <a:extLst>
                <a:ext uri="{FF2B5EF4-FFF2-40B4-BE49-F238E27FC236}">
                  <a16:creationId xmlns:a16="http://schemas.microsoft.com/office/drawing/2014/main" id="{9295DF4E-AEBF-46C9-BCF0-DDCA154D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21" y="6604094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1304">
              <a:extLst>
                <a:ext uri="{FF2B5EF4-FFF2-40B4-BE49-F238E27FC236}">
                  <a16:creationId xmlns:a16="http://schemas.microsoft.com/office/drawing/2014/main" id="{B3CA5458-41EE-40A3-8B1F-9C7DE27B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8908" y="4286589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1305">
              <a:extLst>
                <a:ext uri="{FF2B5EF4-FFF2-40B4-BE49-F238E27FC236}">
                  <a16:creationId xmlns:a16="http://schemas.microsoft.com/office/drawing/2014/main" id="{30814B62-8D41-42F9-B788-D3305D8E3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484" y="4155448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1306">
              <a:extLst>
                <a:ext uri="{FF2B5EF4-FFF2-40B4-BE49-F238E27FC236}">
                  <a16:creationId xmlns:a16="http://schemas.microsoft.com/office/drawing/2014/main" id="{E049E9D7-38D7-49AF-B3E3-18A74E88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392" y="6673762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1308">
              <a:extLst>
                <a:ext uri="{FF2B5EF4-FFF2-40B4-BE49-F238E27FC236}">
                  <a16:creationId xmlns:a16="http://schemas.microsoft.com/office/drawing/2014/main" id="{A555756C-9D5C-43B2-886B-98A741B7C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803" y="3839890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1319">
              <a:extLst>
                <a:ext uri="{FF2B5EF4-FFF2-40B4-BE49-F238E27FC236}">
                  <a16:creationId xmlns:a16="http://schemas.microsoft.com/office/drawing/2014/main" id="{35AE6051-FCF5-4CC5-B038-5DD400A86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958" y="6348984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1301">
              <a:extLst>
                <a:ext uri="{FF2B5EF4-FFF2-40B4-BE49-F238E27FC236}">
                  <a16:creationId xmlns:a16="http://schemas.microsoft.com/office/drawing/2014/main" id="{E4590C25-86E2-4FF9-967F-3887B466C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604" y="3971031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2036118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32" name="45 Grupo">
            <a:extLst>
              <a:ext uri="{FF2B5EF4-FFF2-40B4-BE49-F238E27FC236}">
                <a16:creationId xmlns:a16="http://schemas.microsoft.com/office/drawing/2014/main" id="{80A8226E-BD95-4092-A02B-8A2835C70D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25272" y="1826501"/>
            <a:ext cx="1570435" cy="1559678"/>
            <a:chOff x="10651237" y="3799721"/>
            <a:chExt cx="3141075" cy="3119718"/>
          </a:xfrm>
          <a:solidFill>
            <a:schemeClr val="accent2"/>
          </a:solidFill>
        </p:grpSpPr>
        <p:sp>
          <p:nvSpPr>
            <p:cNvPr id="33" name="Freeform 1299">
              <a:extLst>
                <a:ext uri="{FF2B5EF4-FFF2-40B4-BE49-F238E27FC236}">
                  <a16:creationId xmlns:a16="http://schemas.microsoft.com/office/drawing/2014/main" id="{F7CC07B7-C3A7-4405-969A-E71E31C82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7539" y="3829433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1300">
              <a:extLst>
                <a:ext uri="{FF2B5EF4-FFF2-40B4-BE49-F238E27FC236}">
                  <a16:creationId xmlns:a16="http://schemas.microsoft.com/office/drawing/2014/main" id="{5A5F6112-971F-4977-A561-AFD96339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1586" y="3799721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1302">
              <a:extLst>
                <a:ext uri="{FF2B5EF4-FFF2-40B4-BE49-F238E27FC236}">
                  <a16:creationId xmlns:a16="http://schemas.microsoft.com/office/drawing/2014/main" id="{A108E9CB-52F3-493F-831C-716A8FCC0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1566" y="6670477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1303">
              <a:extLst>
                <a:ext uri="{FF2B5EF4-FFF2-40B4-BE49-F238E27FC236}">
                  <a16:creationId xmlns:a16="http://schemas.microsoft.com/office/drawing/2014/main" id="{D1DADA98-9991-41CB-B094-0510E91BB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5554" y="6750391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Oval 1304">
              <a:extLst>
                <a:ext uri="{FF2B5EF4-FFF2-40B4-BE49-F238E27FC236}">
                  <a16:creationId xmlns:a16="http://schemas.microsoft.com/office/drawing/2014/main" id="{9E2763B5-23DE-4398-995B-9131358B2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4541" y="4432886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1305">
              <a:extLst>
                <a:ext uri="{FF2B5EF4-FFF2-40B4-BE49-F238E27FC236}">
                  <a16:creationId xmlns:a16="http://schemas.microsoft.com/office/drawing/2014/main" id="{B2BD88FD-9877-4A21-BC41-E388392C5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3117" y="4301745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1306">
              <a:extLst>
                <a:ext uri="{FF2B5EF4-FFF2-40B4-BE49-F238E27FC236}">
                  <a16:creationId xmlns:a16="http://schemas.microsoft.com/office/drawing/2014/main" id="{3AFFBDD4-8592-4698-8C5C-F517B7731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8025" y="6820059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0" name="Oval 1308">
              <a:extLst>
                <a:ext uri="{FF2B5EF4-FFF2-40B4-BE49-F238E27FC236}">
                  <a16:creationId xmlns:a16="http://schemas.microsoft.com/office/drawing/2014/main" id="{0006531A-61F2-4AA7-BC88-1B3E0CC02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5436" y="3986187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1319">
              <a:extLst>
                <a:ext uri="{FF2B5EF4-FFF2-40B4-BE49-F238E27FC236}">
                  <a16:creationId xmlns:a16="http://schemas.microsoft.com/office/drawing/2014/main" id="{BA7E8298-1CD7-4EB9-A5EE-E8CE6D98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5591" y="6495281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1301">
              <a:extLst>
                <a:ext uri="{FF2B5EF4-FFF2-40B4-BE49-F238E27FC236}">
                  <a16:creationId xmlns:a16="http://schemas.microsoft.com/office/drawing/2014/main" id="{81DFB4E0-275C-44B5-9E86-9F82D860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1237" y="4117328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46 Grupo">
            <a:extLst>
              <a:ext uri="{FF2B5EF4-FFF2-40B4-BE49-F238E27FC236}">
                <a16:creationId xmlns:a16="http://schemas.microsoft.com/office/drawing/2014/main" id="{F07F6A86-2676-4F8C-B7AE-7557F943E97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33336" y="1826501"/>
            <a:ext cx="1570435" cy="1559678"/>
            <a:chOff x="17867834" y="3782985"/>
            <a:chExt cx="3141075" cy="3119718"/>
          </a:xfrm>
          <a:solidFill>
            <a:schemeClr val="accent4"/>
          </a:solidFill>
        </p:grpSpPr>
        <p:sp>
          <p:nvSpPr>
            <p:cNvPr id="45" name="Freeform 1299">
              <a:extLst>
                <a:ext uri="{FF2B5EF4-FFF2-40B4-BE49-F238E27FC236}">
                  <a16:creationId xmlns:a16="http://schemas.microsoft.com/office/drawing/2014/main" id="{6A65250B-7DA5-4798-AD1B-EB17A4692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1300">
              <a:extLst>
                <a:ext uri="{FF2B5EF4-FFF2-40B4-BE49-F238E27FC236}">
                  <a16:creationId xmlns:a16="http://schemas.microsoft.com/office/drawing/2014/main" id="{7655084A-20F4-449D-ABDB-CDFE7EF4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1302">
              <a:extLst>
                <a:ext uri="{FF2B5EF4-FFF2-40B4-BE49-F238E27FC236}">
                  <a16:creationId xmlns:a16="http://schemas.microsoft.com/office/drawing/2014/main" id="{8E542321-E5CE-4AB4-AACF-60571CF2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1303">
              <a:extLst>
                <a:ext uri="{FF2B5EF4-FFF2-40B4-BE49-F238E27FC236}">
                  <a16:creationId xmlns:a16="http://schemas.microsoft.com/office/drawing/2014/main" id="{684DA768-CC4F-4BB0-84EC-74788B5B3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9" name="Oval 1304">
              <a:extLst>
                <a:ext uri="{FF2B5EF4-FFF2-40B4-BE49-F238E27FC236}">
                  <a16:creationId xmlns:a16="http://schemas.microsoft.com/office/drawing/2014/main" id="{7CDB3076-9C84-46E7-979F-2FFE484C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0" name="Oval 1305">
              <a:extLst>
                <a:ext uri="{FF2B5EF4-FFF2-40B4-BE49-F238E27FC236}">
                  <a16:creationId xmlns:a16="http://schemas.microsoft.com/office/drawing/2014/main" id="{8F03B21C-8548-4010-98BF-E1D62C59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1" name="Oval 1306">
              <a:extLst>
                <a:ext uri="{FF2B5EF4-FFF2-40B4-BE49-F238E27FC236}">
                  <a16:creationId xmlns:a16="http://schemas.microsoft.com/office/drawing/2014/main" id="{E0081CDE-F491-414D-8063-54CF0DFE8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2" name="Oval 1308">
              <a:extLst>
                <a:ext uri="{FF2B5EF4-FFF2-40B4-BE49-F238E27FC236}">
                  <a16:creationId xmlns:a16="http://schemas.microsoft.com/office/drawing/2014/main" id="{F68C6CB5-C3F0-43D6-8141-47875E81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1319">
              <a:extLst>
                <a:ext uri="{FF2B5EF4-FFF2-40B4-BE49-F238E27FC236}">
                  <a16:creationId xmlns:a16="http://schemas.microsoft.com/office/drawing/2014/main" id="{DCAE72B0-952B-4A13-944D-F95095E56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1301">
              <a:extLst>
                <a:ext uri="{FF2B5EF4-FFF2-40B4-BE49-F238E27FC236}">
                  <a16:creationId xmlns:a16="http://schemas.microsoft.com/office/drawing/2014/main" id="{EAAB86BE-0E55-44EE-A373-2F08ACDE3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6 Marcador de posición de imagen">
            <a:extLst>
              <a:ext uri="{FF2B5EF4-FFF2-40B4-BE49-F238E27FC236}">
                <a16:creationId xmlns:a16="http://schemas.microsoft.com/office/drawing/2014/main" id="{F82CAF97-107F-4077-900E-AB6303FB71D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463271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57" name="6 Marcador de posición de imagen">
            <a:extLst>
              <a:ext uri="{FF2B5EF4-FFF2-40B4-BE49-F238E27FC236}">
                <a16:creationId xmlns:a16="http://schemas.microsoft.com/office/drawing/2014/main" id="{C72573EE-B5C5-4178-BB87-3E916D098F9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71335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1435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4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56" grpId="0" animBg="1"/>
      <p:bldP spid="57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55" name="3 Grupo">
            <a:extLst>
              <a:ext uri="{FF2B5EF4-FFF2-40B4-BE49-F238E27FC236}">
                <a16:creationId xmlns:a16="http://schemas.microsoft.com/office/drawing/2014/main" id="{7D0DBBC7-8075-4FE4-8AF1-50E0731080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19054" y="1873681"/>
            <a:ext cx="3366771" cy="3343710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58" name="Freeform 1299">
              <a:extLst>
                <a:ext uri="{FF2B5EF4-FFF2-40B4-BE49-F238E27FC236}">
                  <a16:creationId xmlns:a16="http://schemas.microsoft.com/office/drawing/2014/main" id="{2E99DF5E-3A93-469F-A499-57A3B8ACB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1300">
              <a:extLst>
                <a:ext uri="{FF2B5EF4-FFF2-40B4-BE49-F238E27FC236}">
                  <a16:creationId xmlns:a16="http://schemas.microsoft.com/office/drawing/2014/main" id="{C2A4F755-2475-4B6E-9C27-0A6EFBDD0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1302">
              <a:extLst>
                <a:ext uri="{FF2B5EF4-FFF2-40B4-BE49-F238E27FC236}">
                  <a16:creationId xmlns:a16="http://schemas.microsoft.com/office/drawing/2014/main" id="{EA0FD2A6-0A0B-46DF-A012-1B90FA2D4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1303">
              <a:extLst>
                <a:ext uri="{FF2B5EF4-FFF2-40B4-BE49-F238E27FC236}">
                  <a16:creationId xmlns:a16="http://schemas.microsoft.com/office/drawing/2014/main" id="{95ED32D0-4AC0-45C3-B68F-B53D4A179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2" name="Oval 1304">
              <a:extLst>
                <a:ext uri="{FF2B5EF4-FFF2-40B4-BE49-F238E27FC236}">
                  <a16:creationId xmlns:a16="http://schemas.microsoft.com/office/drawing/2014/main" id="{B18CC1BE-9673-4CAE-8FF6-9AFD825B0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3" name="Oval 1305">
              <a:extLst>
                <a:ext uri="{FF2B5EF4-FFF2-40B4-BE49-F238E27FC236}">
                  <a16:creationId xmlns:a16="http://schemas.microsoft.com/office/drawing/2014/main" id="{E303E32E-5E8D-4342-BAEA-3CCF64A3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4" name="Oval 1306">
              <a:extLst>
                <a:ext uri="{FF2B5EF4-FFF2-40B4-BE49-F238E27FC236}">
                  <a16:creationId xmlns:a16="http://schemas.microsoft.com/office/drawing/2014/main" id="{2101BD48-FF7E-4BC2-8D07-C42232AB2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5" name="Oval 1308">
              <a:extLst>
                <a:ext uri="{FF2B5EF4-FFF2-40B4-BE49-F238E27FC236}">
                  <a16:creationId xmlns:a16="http://schemas.microsoft.com/office/drawing/2014/main" id="{B436BAEF-D5B8-478A-B5A7-4D2F42AAC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1319">
              <a:extLst>
                <a:ext uri="{FF2B5EF4-FFF2-40B4-BE49-F238E27FC236}">
                  <a16:creationId xmlns:a16="http://schemas.microsoft.com/office/drawing/2014/main" id="{E59F02D7-E748-4859-B699-1048846FA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1301">
              <a:extLst>
                <a:ext uri="{FF2B5EF4-FFF2-40B4-BE49-F238E27FC236}">
                  <a16:creationId xmlns:a16="http://schemas.microsoft.com/office/drawing/2014/main" id="{53146F5D-2314-44CE-9385-D173DE58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02363" y="1992945"/>
            <a:ext cx="2962607" cy="2962457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5783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3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1629009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1554449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06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-1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9" name="6 Marcador de posición de imagen">
            <a:extLst>
              <a:ext uri="{FF2B5EF4-FFF2-40B4-BE49-F238E27FC236}">
                <a16:creationId xmlns:a16="http://schemas.microsoft.com/office/drawing/2014/main" id="{BAD89018-DA4E-4DF5-A28D-C02D166924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063973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1" name="6 Marcador de posición de imagen">
            <a:extLst>
              <a:ext uri="{FF2B5EF4-FFF2-40B4-BE49-F238E27FC236}">
                <a16:creationId xmlns:a16="http://schemas.microsoft.com/office/drawing/2014/main" id="{6A269B66-A4DC-48EE-B2CE-AC58C468066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27946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3" name="6 Marcador de posición de imagen">
            <a:extLst>
              <a:ext uri="{FF2B5EF4-FFF2-40B4-BE49-F238E27FC236}">
                <a16:creationId xmlns:a16="http://schemas.microsoft.com/office/drawing/2014/main" id="{BCF6AB14-28CE-4BAF-80AF-854611B6B46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031986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4" name="6 Marcador de posición de imagen">
            <a:extLst>
              <a:ext uri="{FF2B5EF4-FFF2-40B4-BE49-F238E27FC236}">
                <a16:creationId xmlns:a16="http://schemas.microsoft.com/office/drawing/2014/main" id="{68977AD9-6F5D-40F8-8DAC-E3ACD6DBEC78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095959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5" name="6 Marcador de posición de imagen">
            <a:extLst>
              <a:ext uri="{FF2B5EF4-FFF2-40B4-BE49-F238E27FC236}">
                <a16:creationId xmlns:a16="http://schemas.microsoft.com/office/drawing/2014/main" id="{682782C2-D0EE-4E9F-A3AA-627101EDE0E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159932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378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29" grpId="0" animBg="1"/>
      <p:bldP spid="31" grpId="0" animBg="1"/>
      <p:bldP spid="33" grpId="0" animBg="1"/>
      <p:bldP spid="34" grpId="0" animBg="1"/>
      <p:bldP spid="35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2245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D0D15DC7-5267-4290-AD19-AFB181BF36F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996043" y="1"/>
            <a:ext cx="5195958" cy="6858000"/>
          </a:xfrm>
          <a:custGeom>
            <a:avLst/>
            <a:gdLst>
              <a:gd name="connsiteX0" fmla="*/ 3506431 w 10392593"/>
              <a:gd name="connsiteY0" fmla="*/ 0 h 13717587"/>
              <a:gd name="connsiteX1" fmla="*/ 10392593 w 10392593"/>
              <a:gd name="connsiteY1" fmla="*/ 0 h 13717587"/>
              <a:gd name="connsiteX2" fmla="*/ 10392593 w 10392593"/>
              <a:gd name="connsiteY2" fmla="*/ 13717587 h 13717587"/>
              <a:gd name="connsiteX3" fmla="*/ 3506433 w 10392593"/>
              <a:gd name="connsiteY3" fmla="*/ 13717587 h 13717587"/>
              <a:gd name="connsiteX4" fmla="*/ 3400245 w 10392593"/>
              <a:gd name="connsiteY4" fmla="*/ 13642076 h 13717587"/>
              <a:gd name="connsiteX5" fmla="*/ 0 w 10392593"/>
              <a:gd name="connsiteY5" fmla="*/ 6858794 h 13717587"/>
              <a:gd name="connsiteX6" fmla="*/ 3400245 w 10392593"/>
              <a:gd name="connsiteY6" fmla="*/ 75511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2593" h="13717587">
                <a:moveTo>
                  <a:pt x="3506431" y="0"/>
                </a:moveTo>
                <a:lnTo>
                  <a:pt x="10392593" y="0"/>
                </a:lnTo>
                <a:lnTo>
                  <a:pt x="10392593" y="13717587"/>
                </a:lnTo>
                <a:lnTo>
                  <a:pt x="3506433" y="13717587"/>
                </a:lnTo>
                <a:lnTo>
                  <a:pt x="3400245" y="13642076"/>
                </a:lnTo>
                <a:cubicBezTo>
                  <a:pt x="1336087" y="12098385"/>
                  <a:pt x="0" y="9634619"/>
                  <a:pt x="0" y="6858794"/>
                </a:cubicBezTo>
                <a:cubicBezTo>
                  <a:pt x="0" y="4082968"/>
                  <a:pt x="1336089" y="1619202"/>
                  <a:pt x="3400245" y="75511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0305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23947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042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2526904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2452344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775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292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B224F4A-E805-4E0B-A0D2-7BC3101D30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8265" y="1705200"/>
            <a:ext cx="2863412" cy="172494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9125421A-EA40-4080-A426-69D87C662B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5691" y="1701100"/>
            <a:ext cx="2863412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id="{4A0AD68E-AFDB-4DC6-A053-65DE4EB897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3117" y="1701100"/>
            <a:ext cx="2863614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7422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019" y="1179011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1014" y="1696508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170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4593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000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271623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995041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680224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446099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34B2133D-55B8-4B08-871F-D8FA9EC251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id="{1B8A29D1-4EBC-4005-97E2-77473ED869B2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rgbClr val="242A3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517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1DF99CA0-F7A5-4EB5-9AB3-D15942BFC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144" y="-128680"/>
            <a:ext cx="8296894" cy="4675395"/>
          </a:xfrm>
          <a:prstGeom prst="rect">
            <a:avLst/>
          </a:prstGeom>
        </p:spPr>
      </p:pic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4B654295-9D6E-48D3-84B9-18D384E7E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5783" y="444502"/>
            <a:ext cx="5168201" cy="3234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21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3508382" y="0"/>
            <a:ext cx="868361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4052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5083453" y="0"/>
            <a:ext cx="7108547" cy="374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917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9336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3A1C5B2F-15F1-4194-85F7-C438E6C3D5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5151" y="0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EEE3526C-C6AA-4B60-931F-AA723D9BDE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85151" y="3482691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417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CD4595CB-ED3D-4BAC-8A4E-8E2A9B2ACF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1027" y="2105716"/>
            <a:ext cx="5107735" cy="406827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16740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  <p:bldP spid="15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14293" y="1224010"/>
            <a:ext cx="2759537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3"/>
          <p:cNvSpPr>
            <a:spLocks noGrp="1"/>
          </p:cNvSpPr>
          <p:nvPr>
            <p:ph type="pic" sz="quarter" idx="12"/>
          </p:nvPr>
        </p:nvSpPr>
        <p:spPr>
          <a:xfrm>
            <a:off x="114293" y="4044131"/>
            <a:ext cx="2759537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3" name="4"/>
          <p:cNvSpPr>
            <a:spLocks noGrp="1"/>
          </p:cNvSpPr>
          <p:nvPr>
            <p:ph type="pic" sz="quarter" idx="14"/>
          </p:nvPr>
        </p:nvSpPr>
        <p:spPr>
          <a:xfrm>
            <a:off x="2955886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2" name="5"/>
          <p:cNvSpPr>
            <a:spLocks noGrp="1"/>
          </p:cNvSpPr>
          <p:nvPr>
            <p:ph type="pic" sz="quarter" idx="13"/>
          </p:nvPr>
        </p:nvSpPr>
        <p:spPr>
          <a:xfrm>
            <a:off x="2955886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8" name="6"/>
          <p:cNvSpPr>
            <a:spLocks noGrp="1"/>
          </p:cNvSpPr>
          <p:nvPr>
            <p:ph type="pic" sz="quarter" idx="16"/>
          </p:nvPr>
        </p:nvSpPr>
        <p:spPr>
          <a:xfrm>
            <a:off x="6061943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7" name="7"/>
          <p:cNvSpPr>
            <a:spLocks noGrp="1"/>
          </p:cNvSpPr>
          <p:nvPr>
            <p:ph type="pic" sz="quarter" idx="15"/>
          </p:nvPr>
        </p:nvSpPr>
        <p:spPr>
          <a:xfrm>
            <a:off x="6061943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2" name="8"/>
          <p:cNvSpPr>
            <a:spLocks noGrp="1"/>
          </p:cNvSpPr>
          <p:nvPr>
            <p:ph type="pic" sz="quarter" idx="18"/>
          </p:nvPr>
        </p:nvSpPr>
        <p:spPr>
          <a:xfrm>
            <a:off x="9168000" y="1224010"/>
            <a:ext cx="2908914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1" name="9"/>
          <p:cNvSpPr>
            <a:spLocks noGrp="1"/>
          </p:cNvSpPr>
          <p:nvPr>
            <p:ph type="pic" sz="quarter" idx="17"/>
          </p:nvPr>
        </p:nvSpPr>
        <p:spPr>
          <a:xfrm>
            <a:off x="9168000" y="4044131"/>
            <a:ext cx="2908914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29CFD9D2-07EE-44AE-B85B-BD7C5CBD1C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id="{2CD0E08E-B0B0-444B-A9CA-B2AB7A8E4B08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2" grpId="0" animBg="1"/>
      <p:bldP spid="28" grpId="0" animBg="1"/>
      <p:bldP spid="27" grpId="0" animBg="1"/>
      <p:bldP spid="32" grpId="0" animBg="1"/>
      <p:bldP spid="31" grpId="0" animBg="1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65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443285" y="1786777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id="{45F51C5A-62DD-488C-805A-167D0DEC8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8248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id="{86D1A0EC-2842-477F-8380-C93DA09DDB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53210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3" grpId="0" animBg="1"/>
      <p:bldP spid="14" grpId="0" animBg="1"/>
      <p:bldP spid="17" grpId="0"/>
      <p:bldP spid="18" grpId="0"/>
      <p:bldP spid="24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45451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A24D36DA-0AE6-4BD9-B84C-3EE571A24F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32665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93BFA706-0F9F-4225-A421-3DF5CE9F3D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0818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id="{AEB702C9-F8C5-4E9C-985A-18BE8C5BDE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8897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118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7" grpId="0"/>
      <p:bldP spid="18" grpId="0"/>
      <p:bldP spid="24" grpId="0" animBg="1"/>
      <p:bldP spid="11" grpId="0" animBg="1"/>
      <p:bldP spid="12" grpId="0" animBg="1"/>
      <p:bldP spid="19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32436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71102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48961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268204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C1AB62C5-6211-45B6-A929-A3254236A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1" name="18 Conector recto">
            <a:extLst>
              <a:ext uri="{FF2B5EF4-FFF2-40B4-BE49-F238E27FC236}">
                <a16:creationId xmlns:a16="http://schemas.microsoft.com/office/drawing/2014/main" id="{CD3A2424-2A91-4E84-8423-DA5D1117F32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0 Rectángulo">
            <a:extLst>
              <a:ext uri="{FF2B5EF4-FFF2-40B4-BE49-F238E27FC236}">
                <a16:creationId xmlns:a16="http://schemas.microsoft.com/office/drawing/2014/main" id="{922F55B5-BCE4-4558-ACC8-2F95DB4D2985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7 Rectángulo">
            <a:extLst>
              <a:ext uri="{FF2B5EF4-FFF2-40B4-BE49-F238E27FC236}">
                <a16:creationId xmlns:a16="http://schemas.microsoft.com/office/drawing/2014/main" id="{3774F678-52C6-45D1-BBBF-9C2B19CD4B28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35735" y="346514"/>
            <a:ext cx="3774859" cy="301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2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/>
      <p:bldP spid="24" grpId="0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08383" y="0"/>
            <a:ext cx="8683618" cy="6858000"/>
          </a:xfrm>
          <a:custGeom>
            <a:avLst/>
            <a:gdLst>
              <a:gd name="connsiteX0" fmla="*/ 9920777 w 17368367"/>
              <a:gd name="connsiteY0" fmla="*/ 0 h 13717588"/>
              <a:gd name="connsiteX1" fmla="*/ 17368367 w 17368367"/>
              <a:gd name="connsiteY1" fmla="*/ 0 h 13717588"/>
              <a:gd name="connsiteX2" fmla="*/ 17368367 w 17368367"/>
              <a:gd name="connsiteY2" fmla="*/ 13717588 h 13717588"/>
              <a:gd name="connsiteX3" fmla="*/ 13468841 w 17368367"/>
              <a:gd name="connsiteY3" fmla="*/ 13717588 h 13717588"/>
              <a:gd name="connsiteX4" fmla="*/ 0 w 17368367"/>
              <a:gd name="connsiteY4" fmla="*/ 7539099 h 13717588"/>
              <a:gd name="connsiteX5" fmla="*/ 0 w 17368367"/>
              <a:gd name="connsiteY5" fmla="*/ 7472075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68367" h="13717588">
                <a:moveTo>
                  <a:pt x="9920777" y="0"/>
                </a:moveTo>
                <a:lnTo>
                  <a:pt x="17368367" y="0"/>
                </a:lnTo>
                <a:lnTo>
                  <a:pt x="17368367" y="13717588"/>
                </a:lnTo>
                <a:lnTo>
                  <a:pt x="13468841" y="13717588"/>
                </a:lnTo>
                <a:lnTo>
                  <a:pt x="0" y="7539099"/>
                </a:lnTo>
                <a:lnTo>
                  <a:pt x="0" y="7472075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2903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2B51BF43-792C-4476-A768-EBD2FAE625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6999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id="{14F09B18-422B-4A61-87C5-13273ADCBF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2 Marcador de posición de imagen">
            <a:extLst>
              <a:ext uri="{FF2B5EF4-FFF2-40B4-BE49-F238E27FC236}">
                <a16:creationId xmlns:a16="http://schemas.microsoft.com/office/drawing/2014/main" id="{26103845-7E42-4A3F-9D8A-B74F6112B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54238" y="2871051"/>
            <a:ext cx="6283525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114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>
            <a:extLst>
              <a:ext uri="{FF2B5EF4-FFF2-40B4-BE49-F238E27FC236}">
                <a16:creationId xmlns:a16="http://schemas.microsoft.com/office/drawing/2014/main" id="{136A931C-F274-4A47-A5F9-3B295D7B1F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888249" y="467040"/>
            <a:ext cx="10854598" cy="5988667"/>
            <a:chOff x="-5854210" y="2216455"/>
            <a:chExt cx="20117235" cy="11350954"/>
          </a:xfrm>
        </p:grpSpPr>
        <p:sp>
          <p:nvSpPr>
            <p:cNvPr id="4" name="Rectángulo redondeado 34">
              <a:extLst>
                <a:ext uri="{FF2B5EF4-FFF2-40B4-BE49-F238E27FC236}">
                  <a16:creationId xmlns:a16="http://schemas.microsoft.com/office/drawing/2014/main" id="{50E4D8C2-FEBD-428E-A5BF-6F423250B44F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Elipse 7">
              <a:extLst>
                <a:ext uri="{FF2B5EF4-FFF2-40B4-BE49-F238E27FC236}">
                  <a16:creationId xmlns:a16="http://schemas.microsoft.com/office/drawing/2014/main" id="{179050F6-93BC-4E62-A89B-3DDC3F154B87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32E3E80B-A0B4-45CF-BEC2-CD5B55991BA3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" name="374 Grupo">
              <a:extLst>
                <a:ext uri="{FF2B5EF4-FFF2-40B4-BE49-F238E27FC236}">
                  <a16:creationId xmlns:a16="http://schemas.microsoft.com/office/drawing/2014/main" id="{EAC35194-7B3F-47CB-9147-701BE92D123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10" name="20 Rectángulo redondeado">
                <a:extLst>
                  <a:ext uri="{FF2B5EF4-FFF2-40B4-BE49-F238E27FC236}">
                    <a16:creationId xmlns:a16="http://schemas.microsoft.com/office/drawing/2014/main" id="{03F1D52E-B964-4060-83E7-517ADD5D2289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Rectángulo redondeado 3">
                <a:extLst>
                  <a:ext uri="{FF2B5EF4-FFF2-40B4-BE49-F238E27FC236}">
                    <a16:creationId xmlns:a16="http://schemas.microsoft.com/office/drawing/2014/main" id="{E1306B43-AD1B-4C80-A121-80E1D592ACE1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" name="23 Rectángulo redondeado">
              <a:extLst>
                <a:ext uri="{FF2B5EF4-FFF2-40B4-BE49-F238E27FC236}">
                  <a16:creationId xmlns:a16="http://schemas.microsoft.com/office/drawing/2014/main" id="{F39A3D81-2448-40B8-BD01-9CA11C2B794F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ángulo redondeado 3">
              <a:extLst>
                <a:ext uri="{FF2B5EF4-FFF2-40B4-BE49-F238E27FC236}">
                  <a16:creationId xmlns:a16="http://schemas.microsoft.com/office/drawing/2014/main" id="{8DB9F20C-D006-41B8-B73E-60675E1DBA4C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Marcador de posición de imagen 33">
            <a:extLst>
              <a:ext uri="{FF2B5EF4-FFF2-40B4-BE49-F238E27FC236}">
                <a16:creationId xmlns:a16="http://schemas.microsoft.com/office/drawing/2014/main" id="{485353D9-C3EB-4CFC-971A-12E643E5D1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1529964" y="819258"/>
            <a:ext cx="8176515" cy="50556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67128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 Grupo">
            <a:extLst>
              <a:ext uri="{FF2B5EF4-FFF2-40B4-BE49-F238E27FC236}">
                <a16:creationId xmlns:a16="http://schemas.microsoft.com/office/drawing/2014/main" id="{BEFFADAE-0035-4509-9BC5-BC34F8FED4B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0834" y="1742546"/>
            <a:ext cx="5666852" cy="3126500"/>
            <a:chOff x="-5854210" y="2216455"/>
            <a:chExt cx="20117235" cy="11350954"/>
          </a:xfrm>
        </p:grpSpPr>
        <p:sp>
          <p:nvSpPr>
            <p:cNvPr id="14" name="Rectángulo redondeado 34">
              <a:extLst>
                <a:ext uri="{FF2B5EF4-FFF2-40B4-BE49-F238E27FC236}">
                  <a16:creationId xmlns:a16="http://schemas.microsoft.com/office/drawing/2014/main" id="{79EB2350-154A-4BC8-90B8-DAB22B2EC3C1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Elipse 7">
              <a:extLst>
                <a:ext uri="{FF2B5EF4-FFF2-40B4-BE49-F238E27FC236}">
                  <a16:creationId xmlns:a16="http://schemas.microsoft.com/office/drawing/2014/main" id="{FC2B3056-3AFE-4BAD-8311-1FD3EB59CF7F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8E9ED9B4-E1A0-442D-92A9-13A59DFFB53B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" name="374 Grupo">
              <a:extLst>
                <a:ext uri="{FF2B5EF4-FFF2-40B4-BE49-F238E27FC236}">
                  <a16:creationId xmlns:a16="http://schemas.microsoft.com/office/drawing/2014/main" id="{01AFDC6C-C25C-4200-B9DE-F5FF3A29E09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20" name="20 Rectángulo redondeado">
                <a:extLst>
                  <a:ext uri="{FF2B5EF4-FFF2-40B4-BE49-F238E27FC236}">
                    <a16:creationId xmlns:a16="http://schemas.microsoft.com/office/drawing/2014/main" id="{FD4CDC1B-9B09-42AA-A58A-2548CAAF8957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Rectángulo redondeado 3">
                <a:extLst>
                  <a:ext uri="{FF2B5EF4-FFF2-40B4-BE49-F238E27FC236}">
                    <a16:creationId xmlns:a16="http://schemas.microsoft.com/office/drawing/2014/main" id="{3995D5CF-1BA7-481D-A02F-9D1B38CC6504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23 Rectángulo redondeado">
              <a:extLst>
                <a:ext uri="{FF2B5EF4-FFF2-40B4-BE49-F238E27FC236}">
                  <a16:creationId xmlns:a16="http://schemas.microsoft.com/office/drawing/2014/main" id="{81D40655-88EB-45AF-BFD7-6D925DED7392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ángulo redondeado 3">
              <a:extLst>
                <a:ext uri="{FF2B5EF4-FFF2-40B4-BE49-F238E27FC236}">
                  <a16:creationId xmlns:a16="http://schemas.microsoft.com/office/drawing/2014/main" id="{59B2B1C1-54BE-4524-AD90-6EFD5CD93DCB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AC24730D-F4CC-45E5-8294-5057225BCEA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136812" y="1911540"/>
            <a:ext cx="4294897" cy="2698831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1810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27162DB-BD97-40B1-9477-0131F5A66998}"/>
              </a:ext>
            </a:extLst>
          </p:cNvPr>
          <p:cNvSpPr/>
          <p:nvPr userDrawn="1"/>
        </p:nvSpPr>
        <p:spPr bwMode="auto">
          <a:xfrm>
            <a:off x="0" y="0"/>
            <a:ext cx="12192000" cy="3901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6" descr="http://www.pngall.com/wp-content/uploads/2016/04/Monitor-Free-PNG-Image.png">
            <a:extLst>
              <a:ext uri="{FF2B5EF4-FFF2-40B4-BE49-F238E27FC236}">
                <a16:creationId xmlns:a16="http://schemas.microsoft.com/office/drawing/2014/main" id="{FC73FFF4-B8DE-4277-BD8A-6C6980B788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23" y="1736853"/>
            <a:ext cx="5180662" cy="4027957"/>
          </a:xfrm>
          <a:prstGeom prst="rect">
            <a:avLst/>
          </a:prstGeom>
          <a:noFill/>
          <a:effectLst>
            <a:reflection blurRad="304800" stA="32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E7A6A4CA-F8C5-4D14-8034-72CF142F8AF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668880" y="1944007"/>
            <a:ext cx="4836172" cy="2361215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2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8E575065-8E42-42D6-B7A8-AA320BAF36E8}"/>
              </a:ext>
            </a:extLst>
          </p:cNvPr>
          <p:cNvGrpSpPr/>
          <p:nvPr userDrawn="1"/>
        </p:nvGrpSpPr>
        <p:grpSpPr>
          <a:xfrm>
            <a:off x="3260870" y="2446452"/>
            <a:ext cx="1552117" cy="3310532"/>
            <a:chOff x="6522164" y="4833568"/>
            <a:chExt cx="3104436" cy="6621831"/>
          </a:xfrm>
        </p:grpSpPr>
        <p:sp>
          <p:nvSpPr>
            <p:cNvPr id="4" name="Rectángulo redondeado 2">
              <a:extLst>
                <a:ext uri="{FF2B5EF4-FFF2-40B4-BE49-F238E27FC236}">
                  <a16:creationId xmlns:a16="http://schemas.microsoft.com/office/drawing/2014/main" id="{DB36465C-E6F9-4D22-9E3B-41F65C5AC951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ángulo redondeado 3">
              <a:extLst>
                <a:ext uri="{FF2B5EF4-FFF2-40B4-BE49-F238E27FC236}">
                  <a16:creationId xmlns:a16="http://schemas.microsoft.com/office/drawing/2014/main" id="{00D64186-C70B-423E-A1D0-3787946862FA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ángulo redondeado 4">
              <a:extLst>
                <a:ext uri="{FF2B5EF4-FFF2-40B4-BE49-F238E27FC236}">
                  <a16:creationId xmlns:a16="http://schemas.microsoft.com/office/drawing/2014/main" id="{C09F4445-3B0A-4C46-AFD3-64823CEA6C18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ángulo redondeado 5">
              <a:extLst>
                <a:ext uri="{FF2B5EF4-FFF2-40B4-BE49-F238E27FC236}">
                  <a16:creationId xmlns:a16="http://schemas.microsoft.com/office/drawing/2014/main" id="{7CC73465-4AF5-4AC5-AE90-1CE6678E8D3B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ángulo redondeado 6">
              <a:extLst>
                <a:ext uri="{FF2B5EF4-FFF2-40B4-BE49-F238E27FC236}">
                  <a16:creationId xmlns:a16="http://schemas.microsoft.com/office/drawing/2014/main" id="{2697C601-1CDA-49AA-B455-68C57C17D3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15119BD1-1C72-4D27-9CDA-696CB064C4FE}"/>
              </a:ext>
            </a:extLst>
          </p:cNvPr>
          <p:cNvGrpSpPr/>
          <p:nvPr userDrawn="1"/>
        </p:nvGrpSpPr>
        <p:grpSpPr>
          <a:xfrm>
            <a:off x="7378559" y="2446452"/>
            <a:ext cx="1552117" cy="3310532"/>
            <a:chOff x="14758079" y="4833568"/>
            <a:chExt cx="3104436" cy="6621831"/>
          </a:xfrm>
        </p:grpSpPr>
        <p:sp>
          <p:nvSpPr>
            <p:cNvPr id="11" name="Rectángulo redondeado 18">
              <a:extLst>
                <a:ext uri="{FF2B5EF4-FFF2-40B4-BE49-F238E27FC236}">
                  <a16:creationId xmlns:a16="http://schemas.microsoft.com/office/drawing/2014/main" id="{22BF84DF-527D-48BD-8800-E427621CB3A0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ángulo redondeado 19">
              <a:extLst>
                <a:ext uri="{FF2B5EF4-FFF2-40B4-BE49-F238E27FC236}">
                  <a16:creationId xmlns:a16="http://schemas.microsoft.com/office/drawing/2014/main" id="{7B448A96-DBBD-4634-AA33-4832B37C7467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ángulo redondeado 20">
              <a:extLst>
                <a:ext uri="{FF2B5EF4-FFF2-40B4-BE49-F238E27FC236}">
                  <a16:creationId xmlns:a16="http://schemas.microsoft.com/office/drawing/2014/main" id="{5AE843E2-788A-4B09-B5E4-6D8608A0D3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ángulo redondeado 21">
              <a:extLst>
                <a:ext uri="{FF2B5EF4-FFF2-40B4-BE49-F238E27FC236}">
                  <a16:creationId xmlns:a16="http://schemas.microsoft.com/office/drawing/2014/main" id="{1E681A38-E460-4B51-9C14-673FE5F8379C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ángulo redondeado 22">
              <a:extLst>
                <a:ext uri="{FF2B5EF4-FFF2-40B4-BE49-F238E27FC236}">
                  <a16:creationId xmlns:a16="http://schemas.microsoft.com/office/drawing/2014/main" id="{1CB22096-5332-46F9-85FA-5E7B473E0E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DF5EB67-2BB6-48F9-B347-1A856CC6387B}"/>
              </a:ext>
            </a:extLst>
          </p:cNvPr>
          <p:cNvGrpSpPr/>
          <p:nvPr userDrawn="1"/>
        </p:nvGrpSpPr>
        <p:grpSpPr>
          <a:xfrm>
            <a:off x="5217728" y="2233259"/>
            <a:ext cx="1763188" cy="3760729"/>
            <a:chOff x="10436136" y="4407134"/>
            <a:chExt cx="3526606" cy="7522329"/>
          </a:xfrm>
        </p:grpSpPr>
        <p:sp>
          <p:nvSpPr>
            <p:cNvPr id="18" name="Rectángulo redondeado 25">
              <a:extLst>
                <a:ext uri="{FF2B5EF4-FFF2-40B4-BE49-F238E27FC236}">
                  <a16:creationId xmlns:a16="http://schemas.microsoft.com/office/drawing/2014/main" id="{3D83DFCA-36CD-4978-99FD-450E4E870DE1}"/>
                </a:ext>
              </a:extLst>
            </p:cNvPr>
            <p:cNvSpPr/>
            <p:nvPr/>
          </p:nvSpPr>
          <p:spPr bwMode="auto">
            <a:xfrm>
              <a:off x="10436136" y="4407134"/>
              <a:ext cx="3526606" cy="7522329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ángulo redondeado 26">
              <a:extLst>
                <a:ext uri="{FF2B5EF4-FFF2-40B4-BE49-F238E27FC236}">
                  <a16:creationId xmlns:a16="http://schemas.microsoft.com/office/drawing/2014/main" id="{24D826B1-AD89-4E0B-8C67-633FB05FB436}"/>
                </a:ext>
              </a:extLst>
            </p:cNvPr>
            <p:cNvSpPr/>
            <p:nvPr/>
          </p:nvSpPr>
          <p:spPr bwMode="auto">
            <a:xfrm>
              <a:off x="11851601" y="4969511"/>
              <a:ext cx="695675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ángulo redondeado 27">
              <a:extLst>
                <a:ext uri="{FF2B5EF4-FFF2-40B4-BE49-F238E27FC236}">
                  <a16:creationId xmlns:a16="http://schemas.microsoft.com/office/drawing/2014/main" id="{208BBA42-A5AE-4BE9-8E28-748F4D8A2B7A}"/>
                </a:ext>
              </a:extLst>
            </p:cNvPr>
            <p:cNvSpPr/>
            <p:nvPr/>
          </p:nvSpPr>
          <p:spPr bwMode="auto">
            <a:xfrm>
              <a:off x="12111513" y="4713886"/>
              <a:ext cx="175851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ángulo redondeado 28">
              <a:extLst>
                <a:ext uri="{FF2B5EF4-FFF2-40B4-BE49-F238E27FC236}">
                  <a16:creationId xmlns:a16="http://schemas.microsoft.com/office/drawing/2014/main" id="{5E57332E-DE38-4EA8-8434-60359E9E6991}"/>
                </a:ext>
              </a:extLst>
            </p:cNvPr>
            <p:cNvSpPr/>
            <p:nvPr/>
          </p:nvSpPr>
          <p:spPr bwMode="auto">
            <a:xfrm>
              <a:off x="12073202" y="11264998"/>
              <a:ext cx="252474" cy="266901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ángulo redondeado 29">
              <a:extLst>
                <a:ext uri="{FF2B5EF4-FFF2-40B4-BE49-F238E27FC236}">
                  <a16:creationId xmlns:a16="http://schemas.microsoft.com/office/drawing/2014/main" id="{5AD595B8-B49C-427B-A6E8-8F083F8B18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54402" y="11053411"/>
              <a:ext cx="690075" cy="69007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FB5169D-C9AB-4989-9617-22FCED291057}"/>
              </a:ext>
            </a:extLst>
          </p:cNvPr>
          <p:cNvGrpSpPr/>
          <p:nvPr userDrawn="1"/>
        </p:nvGrpSpPr>
        <p:grpSpPr>
          <a:xfrm>
            <a:off x="981474" y="2446452"/>
            <a:ext cx="1552117" cy="3310532"/>
            <a:chOff x="6522164" y="4833568"/>
            <a:chExt cx="3104436" cy="6621831"/>
          </a:xfrm>
        </p:grpSpPr>
        <p:sp>
          <p:nvSpPr>
            <p:cNvPr id="25" name="Rectángulo redondeado 40">
              <a:extLst>
                <a:ext uri="{FF2B5EF4-FFF2-40B4-BE49-F238E27FC236}">
                  <a16:creationId xmlns:a16="http://schemas.microsoft.com/office/drawing/2014/main" id="{B981FD96-030D-46B9-8C48-9E162AF4ABE7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ángulo redondeado 41">
              <a:extLst>
                <a:ext uri="{FF2B5EF4-FFF2-40B4-BE49-F238E27FC236}">
                  <a16:creationId xmlns:a16="http://schemas.microsoft.com/office/drawing/2014/main" id="{DA47F0BC-489E-485B-AF65-5E6B21699B49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ángulo redondeado 42">
              <a:extLst>
                <a:ext uri="{FF2B5EF4-FFF2-40B4-BE49-F238E27FC236}">
                  <a16:creationId xmlns:a16="http://schemas.microsoft.com/office/drawing/2014/main" id="{B1D337FF-A4C9-4D5F-B622-E7E3ABA59434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ángulo redondeado 43">
              <a:extLst>
                <a:ext uri="{FF2B5EF4-FFF2-40B4-BE49-F238E27FC236}">
                  <a16:creationId xmlns:a16="http://schemas.microsoft.com/office/drawing/2014/main" id="{D39EA220-FF74-4031-BC7C-2F3D4088B2B0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ángulo redondeado 44">
              <a:extLst>
                <a:ext uri="{FF2B5EF4-FFF2-40B4-BE49-F238E27FC236}">
                  <a16:creationId xmlns:a16="http://schemas.microsoft.com/office/drawing/2014/main" id="{4378B4FF-1C66-4C4B-95B4-D14193187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7592F838-70B2-4EC7-8D3B-3E5FF7738D39}"/>
              </a:ext>
            </a:extLst>
          </p:cNvPr>
          <p:cNvGrpSpPr/>
          <p:nvPr userDrawn="1"/>
        </p:nvGrpSpPr>
        <p:grpSpPr>
          <a:xfrm>
            <a:off x="9664183" y="2446452"/>
            <a:ext cx="1552117" cy="3310532"/>
            <a:chOff x="14758079" y="4833568"/>
            <a:chExt cx="3104436" cy="6621831"/>
          </a:xfrm>
        </p:grpSpPr>
        <p:sp>
          <p:nvSpPr>
            <p:cNvPr id="32" name="Rectángulo redondeado 47">
              <a:extLst>
                <a:ext uri="{FF2B5EF4-FFF2-40B4-BE49-F238E27FC236}">
                  <a16:creationId xmlns:a16="http://schemas.microsoft.com/office/drawing/2014/main" id="{F663A8A6-872F-40DA-AD81-5252F8053797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ángulo redondeado 48">
              <a:extLst>
                <a:ext uri="{FF2B5EF4-FFF2-40B4-BE49-F238E27FC236}">
                  <a16:creationId xmlns:a16="http://schemas.microsoft.com/office/drawing/2014/main" id="{B504B3CB-F590-4FB4-9466-FDB3FD268F03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ángulo redondeado 49">
              <a:extLst>
                <a:ext uri="{FF2B5EF4-FFF2-40B4-BE49-F238E27FC236}">
                  <a16:creationId xmlns:a16="http://schemas.microsoft.com/office/drawing/2014/main" id="{25175E07-9884-48C9-A175-41F4655241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ángulo redondeado 50">
              <a:extLst>
                <a:ext uri="{FF2B5EF4-FFF2-40B4-BE49-F238E27FC236}">
                  <a16:creationId xmlns:a16="http://schemas.microsoft.com/office/drawing/2014/main" id="{3848B6BE-5D43-4A3E-975C-11EA713789D4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ángulo redondeado 51">
              <a:extLst>
                <a:ext uri="{FF2B5EF4-FFF2-40B4-BE49-F238E27FC236}">
                  <a16:creationId xmlns:a16="http://schemas.microsoft.com/office/drawing/2014/main" id="{BE3D62CE-9E3D-47A8-B0CB-43CB38326A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5" name="Marcador de posición de imagen 64">
            <a:extLst>
              <a:ext uri="{FF2B5EF4-FFF2-40B4-BE49-F238E27FC236}">
                <a16:creationId xmlns:a16="http://schemas.microsoft.com/office/drawing/2014/main" id="{75BA7C79-7075-4B26-9637-D048B6EA7A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93980" y="2918950"/>
            <a:ext cx="1336204" cy="2379073"/>
          </a:xfrm>
          <a:custGeom>
            <a:avLst/>
            <a:gdLst>
              <a:gd name="connsiteX0" fmla="*/ 0 w 2672583"/>
              <a:gd name="connsiteY0" fmla="*/ 0 h 4758697"/>
              <a:gd name="connsiteX1" fmla="*/ 2672583 w 2672583"/>
              <a:gd name="connsiteY1" fmla="*/ 0 h 4758697"/>
              <a:gd name="connsiteX2" fmla="*/ 2672583 w 2672583"/>
              <a:gd name="connsiteY2" fmla="*/ 4758697 h 4758697"/>
              <a:gd name="connsiteX3" fmla="*/ 0 w 2672583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3" h="4758697">
                <a:moveTo>
                  <a:pt x="0" y="0"/>
                </a:moveTo>
                <a:lnTo>
                  <a:pt x="2672583" y="0"/>
                </a:lnTo>
                <a:lnTo>
                  <a:pt x="2672583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6" name="Marcador de posición de imagen 65">
            <a:extLst>
              <a:ext uri="{FF2B5EF4-FFF2-40B4-BE49-F238E27FC236}">
                <a16:creationId xmlns:a16="http://schemas.microsoft.com/office/drawing/2014/main" id="{0E4D28AF-EF34-450E-8172-088810FDAF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3376" y="2918950"/>
            <a:ext cx="1336203" cy="2379073"/>
          </a:xfrm>
          <a:custGeom>
            <a:avLst/>
            <a:gdLst>
              <a:gd name="connsiteX0" fmla="*/ 0 w 2672581"/>
              <a:gd name="connsiteY0" fmla="*/ 0 h 4758697"/>
              <a:gd name="connsiteX1" fmla="*/ 2672581 w 2672581"/>
              <a:gd name="connsiteY1" fmla="*/ 0 h 4758697"/>
              <a:gd name="connsiteX2" fmla="*/ 2672581 w 2672581"/>
              <a:gd name="connsiteY2" fmla="*/ 4758697 h 4758697"/>
              <a:gd name="connsiteX3" fmla="*/ 0 w 2672581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1" h="4758697">
                <a:moveTo>
                  <a:pt x="0" y="0"/>
                </a:moveTo>
                <a:lnTo>
                  <a:pt x="2672581" y="0"/>
                </a:lnTo>
                <a:lnTo>
                  <a:pt x="2672581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7" name="Marcador de posición de imagen 66">
            <a:extLst>
              <a:ext uri="{FF2B5EF4-FFF2-40B4-BE49-F238E27FC236}">
                <a16:creationId xmlns:a16="http://schemas.microsoft.com/office/drawing/2014/main" id="{0447B62B-D5E0-45A8-9AE9-AA05F50F1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45533" y="2770012"/>
            <a:ext cx="1517913" cy="2702602"/>
          </a:xfrm>
          <a:custGeom>
            <a:avLst/>
            <a:gdLst>
              <a:gd name="connsiteX0" fmla="*/ 0 w 3036024"/>
              <a:gd name="connsiteY0" fmla="*/ 0 h 5405829"/>
              <a:gd name="connsiteX1" fmla="*/ 3036024 w 3036024"/>
              <a:gd name="connsiteY1" fmla="*/ 0 h 5405829"/>
              <a:gd name="connsiteX2" fmla="*/ 3036024 w 3036024"/>
              <a:gd name="connsiteY2" fmla="*/ 5405829 h 5405829"/>
              <a:gd name="connsiteX3" fmla="*/ 0 w 3036024"/>
              <a:gd name="connsiteY3" fmla="*/ 5405829 h 54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6024" h="5405829">
                <a:moveTo>
                  <a:pt x="0" y="0"/>
                </a:moveTo>
                <a:lnTo>
                  <a:pt x="3036024" y="0"/>
                </a:lnTo>
                <a:lnTo>
                  <a:pt x="3036024" y="5405829"/>
                </a:lnTo>
                <a:lnTo>
                  <a:pt x="0" y="5405829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8" name="Marcador de posición de imagen 67">
            <a:extLst>
              <a:ext uri="{FF2B5EF4-FFF2-40B4-BE49-F238E27FC236}">
                <a16:creationId xmlns:a16="http://schemas.microsoft.com/office/drawing/2014/main" id="{E6F52850-6F5A-419C-A345-040F2BA767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91064" y="2918950"/>
            <a:ext cx="1336204" cy="2379073"/>
          </a:xfrm>
          <a:custGeom>
            <a:avLst/>
            <a:gdLst>
              <a:gd name="connsiteX0" fmla="*/ 0 w 2672582"/>
              <a:gd name="connsiteY0" fmla="*/ 0 h 4758697"/>
              <a:gd name="connsiteX1" fmla="*/ 2672582 w 2672582"/>
              <a:gd name="connsiteY1" fmla="*/ 0 h 4758697"/>
              <a:gd name="connsiteX2" fmla="*/ 2672582 w 2672582"/>
              <a:gd name="connsiteY2" fmla="*/ 4758697 h 4758697"/>
              <a:gd name="connsiteX3" fmla="*/ 0 w 2672582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2" h="4758697">
                <a:moveTo>
                  <a:pt x="0" y="0"/>
                </a:moveTo>
                <a:lnTo>
                  <a:pt x="2672582" y="0"/>
                </a:lnTo>
                <a:lnTo>
                  <a:pt x="2672582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76687" y="2918950"/>
            <a:ext cx="1336205" cy="2379073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7633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5FB1CEFF-7614-446E-9999-1B359E6D3A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074" y="1134340"/>
            <a:ext cx="2875035" cy="51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9622" y="1880970"/>
            <a:ext cx="2018890" cy="3333364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348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id="{F58681CA-8435-40AA-A673-8F3BDE1D398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79355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id="{34E1CA2C-7465-4796-BDAC-1EA4070D7BE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5222773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Marcador de posición de imagen 33">
            <a:extLst>
              <a:ext uri="{FF2B5EF4-FFF2-40B4-BE49-F238E27FC236}">
                <a16:creationId xmlns:a16="http://schemas.microsoft.com/office/drawing/2014/main" id="{D9313389-1CE1-45D9-BF58-2BE9A3AC3F7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843946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554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id="{F58681CA-8435-40AA-A673-8F3BDE1D39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4274" y="2876274"/>
            <a:ext cx="1652292" cy="27500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id="{34E1CA2C-7465-4796-BDAC-1EA4070D7B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2714" y="2970106"/>
            <a:ext cx="1807082" cy="268708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737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5955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9121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2559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6332" y="508114"/>
            <a:ext cx="2863412" cy="22182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3483" y="504014"/>
            <a:ext cx="2863412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00633" y="504014"/>
            <a:ext cx="2863614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1921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0733" y="3681160"/>
            <a:ext cx="3835880" cy="259606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72162" y="3676499"/>
            <a:ext cx="383588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3590" y="3676499"/>
            <a:ext cx="383615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6059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3901498"/>
            <a:ext cx="12192000" cy="295650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5852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B69A64-0B09-4317-B015-CBBFE0FC1D4D}"/>
              </a:ext>
            </a:extLst>
          </p:cNvPr>
          <p:cNvSpPr/>
          <p:nvPr userDrawn="1"/>
        </p:nvSpPr>
        <p:spPr bwMode="auto">
          <a:xfrm>
            <a:off x="342254" y="2519201"/>
            <a:ext cx="49213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553">
              <a:defRPr/>
            </a:pPr>
            <a:endParaRPr lang="ru-RU" sz="8273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38AB24D-97EE-4071-B80D-2624DCD3CFB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65" r="76724" b="1"/>
          <a:stretch/>
        </p:blipFill>
        <p:spPr bwMode="auto">
          <a:xfrm>
            <a:off x="334963" y="209551"/>
            <a:ext cx="614744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50" y="260350"/>
            <a:ext cx="2343176" cy="655295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10658050" y="2542604"/>
            <a:ext cx="119898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 userDrawn="1"/>
        </p:nvGrpSpPr>
        <p:grpSpPr>
          <a:xfrm>
            <a:off x="0" y="6345238"/>
            <a:ext cx="12192000" cy="512762"/>
            <a:chOff x="10658050" y="1854277"/>
            <a:chExt cx="1198988" cy="1162212"/>
          </a:xfrm>
        </p:grpSpPr>
        <p:sp>
          <p:nvSpPr>
            <p:cNvPr id="3" name="Прямоугольник 2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166392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139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4963" y="6501099"/>
            <a:ext cx="860583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005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3370263"/>
            <a:ext cx="11522074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923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78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A578949-9F70-464F-A9C6-A5A7A44B0193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0713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ABDDF-8589-8F4B-BCAD-294C455E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365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D7D0C-476D-B244-AAF2-071BE18C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4" y="1971675"/>
            <a:ext cx="11039475" cy="43513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8BFF72-1AFD-9045-872E-BFD3C954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6724" y="648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12ACB-D768-DC43-B55F-660C4BDB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0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D3258-6CE4-8F43-BA54-120A66F3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2076" y="6492875"/>
            <a:ext cx="2743200" cy="365125"/>
          </a:xfrm>
        </p:spPr>
        <p:txBody>
          <a:bodyPr/>
          <a:lstStyle>
            <a:lvl1pPr>
              <a:defRPr sz="800"/>
            </a:lvl1pPr>
          </a:lstStyle>
          <a:p>
            <a:fld id="{64414F61-4B9E-BA46-80BF-6246ACF1E5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155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B69A64-0B09-4317-B015-CBBFE0FC1D4D}"/>
              </a:ext>
            </a:extLst>
          </p:cNvPr>
          <p:cNvSpPr/>
          <p:nvPr userDrawn="1"/>
        </p:nvSpPr>
        <p:spPr bwMode="auto">
          <a:xfrm>
            <a:off x="342254" y="2519201"/>
            <a:ext cx="49213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553">
              <a:defRPr/>
            </a:pPr>
            <a:endParaRPr lang="ru-RU" sz="8273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10658050" y="2542604"/>
            <a:ext cx="119898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918301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4963" y="6501099"/>
            <a:ext cx="860583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974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3370263"/>
            <a:ext cx="11522074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037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246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A578949-9F70-464F-A9C6-A5A7A44B0193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45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616397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ABDDF-8589-8F4B-BCAD-294C455E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365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D7D0C-476D-B244-AAF2-071BE18C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4" y="1971675"/>
            <a:ext cx="11039475" cy="43513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8BFF72-1AFD-9045-872E-BFD3C954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6724" y="648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12ACB-D768-DC43-B55F-660C4BDB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0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D3258-6CE4-8F43-BA54-120A66F3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2076" y="6492875"/>
            <a:ext cx="2743200" cy="365125"/>
          </a:xfrm>
        </p:spPr>
        <p:txBody>
          <a:bodyPr/>
          <a:lstStyle>
            <a:lvl1pPr>
              <a:defRPr sz="800"/>
            </a:lvl1pPr>
          </a:lstStyle>
          <a:p>
            <a:fld id="{64414F61-4B9E-BA46-80BF-6246ACF1E5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2115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7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  <p:bldP spid="24" grpId="0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2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8" grpId="0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3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6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6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2828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906333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53383" y="1475047"/>
            <a:ext cx="8638617" cy="184499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3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53383" y="1475047"/>
            <a:ext cx="8638617" cy="184499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3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76508"/>
            <a:ext cx="12192000" cy="24714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399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946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214129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6834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7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85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ción de imagen 24"/>
          <p:cNvSpPr>
            <a:spLocks noGrp="1"/>
          </p:cNvSpPr>
          <p:nvPr>
            <p:ph type="pic" sz="quarter" idx="18"/>
          </p:nvPr>
        </p:nvSpPr>
        <p:spPr>
          <a:xfrm>
            <a:off x="2" y="0"/>
            <a:ext cx="5455302" cy="6051412"/>
          </a:xfrm>
          <a:custGeom>
            <a:avLst/>
            <a:gdLst>
              <a:gd name="connsiteX0" fmla="*/ 0 w 10911315"/>
              <a:gd name="connsiteY0" fmla="*/ 7028354 h 12104226"/>
              <a:gd name="connsiteX1" fmla="*/ 4129590 w 10911315"/>
              <a:gd name="connsiteY1" fmla="*/ 10438149 h 12104226"/>
              <a:gd name="connsiteX2" fmla="*/ 4391838 w 10911315"/>
              <a:gd name="connsiteY2" fmla="*/ 11816969 h 12104226"/>
              <a:gd name="connsiteX3" fmla="*/ 2988303 w 10911315"/>
              <a:gd name="connsiteY3" fmla="*/ 11820355 h 12104226"/>
              <a:gd name="connsiteX4" fmla="*/ 0 w 10911315"/>
              <a:gd name="connsiteY4" fmla="*/ 9352919 h 12104226"/>
              <a:gd name="connsiteX5" fmla="*/ 0 w 10911315"/>
              <a:gd name="connsiteY5" fmla="*/ 4504037 h 12104226"/>
              <a:gd name="connsiteX6" fmla="*/ 6651775 w 10911315"/>
              <a:gd name="connsiteY6" fmla="*/ 9996393 h 12104226"/>
              <a:gd name="connsiteX7" fmla="*/ 6875522 w 10911315"/>
              <a:gd name="connsiteY7" fmla="*/ 11172790 h 12104226"/>
              <a:gd name="connsiteX8" fmla="*/ 6875521 w 10911315"/>
              <a:gd name="connsiteY8" fmla="*/ 11172789 h 12104226"/>
              <a:gd name="connsiteX9" fmla="*/ 5678039 w 10911315"/>
              <a:gd name="connsiteY9" fmla="*/ 11175680 h 12104226"/>
              <a:gd name="connsiteX10" fmla="*/ 0 w 10911315"/>
              <a:gd name="connsiteY10" fmla="*/ 6487334 h 12104226"/>
              <a:gd name="connsiteX11" fmla="*/ 0 w 10911315"/>
              <a:gd name="connsiteY11" fmla="*/ 1848858 h 12104226"/>
              <a:gd name="connsiteX12" fmla="*/ 6763417 w 10911315"/>
              <a:gd name="connsiteY12" fmla="*/ 7433397 h 12104226"/>
              <a:gd name="connsiteX13" fmla="*/ 7005395 w 10911315"/>
              <a:gd name="connsiteY13" fmla="*/ 8705648 h 12104226"/>
              <a:gd name="connsiteX14" fmla="*/ 5710339 w 10911315"/>
              <a:gd name="connsiteY14" fmla="*/ 8708774 h 12104226"/>
              <a:gd name="connsiteX15" fmla="*/ 0 w 10911315"/>
              <a:gd name="connsiteY15" fmla="*/ 3993758 h 12104226"/>
              <a:gd name="connsiteX16" fmla="*/ 5333649 w 10911315"/>
              <a:gd name="connsiteY16" fmla="*/ 0 h 12104226"/>
              <a:gd name="connsiteX17" fmla="*/ 8020160 w 10911315"/>
              <a:gd name="connsiteY17" fmla="*/ 0 h 12104226"/>
              <a:gd name="connsiteX18" fmla="*/ 10219609 w 10911315"/>
              <a:gd name="connsiteY18" fmla="*/ 1803768 h 12104226"/>
              <a:gd name="connsiteX19" fmla="*/ 10341705 w 10911315"/>
              <a:gd name="connsiteY19" fmla="*/ 3039039 h 12104226"/>
              <a:gd name="connsiteX20" fmla="*/ 9106434 w 10911315"/>
              <a:gd name="connsiteY20" fmla="*/ 3161135 h 12104226"/>
              <a:gd name="connsiteX21" fmla="*/ 5522312 w 10911315"/>
              <a:gd name="connsiteY21" fmla="*/ 221798 h 12104226"/>
              <a:gd name="connsiteX22" fmla="*/ 5396841 w 10911315"/>
              <a:gd name="connsiteY22" fmla="*/ 95838 h 12104226"/>
              <a:gd name="connsiteX23" fmla="*/ 1878304 w 10911315"/>
              <a:gd name="connsiteY23" fmla="*/ 0 h 12104226"/>
              <a:gd name="connsiteX24" fmla="*/ 4414154 w 10911315"/>
              <a:gd name="connsiteY24" fmla="*/ 0 h 12104226"/>
              <a:gd name="connsiteX25" fmla="*/ 10515820 w 10911315"/>
              <a:gd name="connsiteY25" fmla="*/ 5038134 h 12104226"/>
              <a:gd name="connsiteX26" fmla="*/ 10752036 w 10911315"/>
              <a:gd name="connsiteY26" fmla="*/ 6280101 h 12104226"/>
              <a:gd name="connsiteX27" fmla="*/ 9487809 w 10911315"/>
              <a:gd name="connsiteY27" fmla="*/ 6283152 h 12104226"/>
              <a:gd name="connsiteX28" fmla="*/ 0 w 10911315"/>
              <a:gd name="connsiteY28" fmla="*/ 0 h 12104226"/>
              <a:gd name="connsiteX29" fmla="*/ 986026 w 10911315"/>
              <a:gd name="connsiteY29" fmla="*/ 0 h 12104226"/>
              <a:gd name="connsiteX30" fmla="*/ 9456236 w 10911315"/>
              <a:gd name="connsiteY30" fmla="*/ 6993835 h 12104226"/>
              <a:gd name="connsiteX31" fmla="*/ 9692454 w 10911315"/>
              <a:gd name="connsiteY31" fmla="*/ 8235803 h 12104226"/>
              <a:gd name="connsiteX32" fmla="*/ 8428226 w 10911315"/>
              <a:gd name="connsiteY32" fmla="*/ 8238855 h 12104226"/>
              <a:gd name="connsiteX33" fmla="*/ 0 w 10911315"/>
              <a:gd name="connsiteY33" fmla="*/ 1279686 h 121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11315" h="12104226">
                <a:moveTo>
                  <a:pt x="0" y="7028354"/>
                </a:moveTo>
                <a:lnTo>
                  <a:pt x="4129590" y="10438149"/>
                </a:lnTo>
                <a:cubicBezTo>
                  <a:pt x="4589583" y="10817964"/>
                  <a:pt x="4706995" y="11435281"/>
                  <a:pt x="4391838" y="11816969"/>
                </a:cubicBezTo>
                <a:cubicBezTo>
                  <a:pt x="4076680" y="12198653"/>
                  <a:pt x="3448297" y="12200169"/>
                  <a:pt x="2988303" y="11820355"/>
                </a:cubicBezTo>
                <a:lnTo>
                  <a:pt x="0" y="9352919"/>
                </a:lnTo>
                <a:close/>
                <a:moveTo>
                  <a:pt x="0" y="4504037"/>
                </a:moveTo>
                <a:lnTo>
                  <a:pt x="6651775" y="9996393"/>
                </a:lnTo>
                <a:cubicBezTo>
                  <a:pt x="7044234" y="10320447"/>
                  <a:pt x="7144411" y="10847138"/>
                  <a:pt x="6875522" y="11172790"/>
                </a:cubicBezTo>
                <a:lnTo>
                  <a:pt x="6875521" y="11172789"/>
                </a:lnTo>
                <a:cubicBezTo>
                  <a:pt x="6606630" y="11498439"/>
                  <a:pt x="6070499" y="11499733"/>
                  <a:pt x="5678039" y="11175680"/>
                </a:cubicBezTo>
                <a:lnTo>
                  <a:pt x="0" y="6487334"/>
                </a:lnTo>
                <a:close/>
                <a:moveTo>
                  <a:pt x="0" y="1848858"/>
                </a:moveTo>
                <a:lnTo>
                  <a:pt x="6763417" y="7433397"/>
                </a:lnTo>
                <a:cubicBezTo>
                  <a:pt x="7187856" y="7783855"/>
                  <a:pt x="7296193" y="8353461"/>
                  <a:pt x="7005395" y="8705648"/>
                </a:cubicBezTo>
                <a:cubicBezTo>
                  <a:pt x="6714595" y="9057833"/>
                  <a:pt x="6134779" y="9059233"/>
                  <a:pt x="5710339" y="8708774"/>
                </a:cubicBezTo>
                <a:lnTo>
                  <a:pt x="0" y="3993758"/>
                </a:lnTo>
                <a:close/>
                <a:moveTo>
                  <a:pt x="5333649" y="0"/>
                </a:moveTo>
                <a:lnTo>
                  <a:pt x="8020160" y="0"/>
                </a:lnTo>
                <a:lnTo>
                  <a:pt x="10219609" y="1803768"/>
                </a:lnTo>
                <a:cubicBezTo>
                  <a:pt x="10594436" y="2111163"/>
                  <a:pt x="10649100" y="2664213"/>
                  <a:pt x="10341705" y="3039039"/>
                </a:cubicBezTo>
                <a:cubicBezTo>
                  <a:pt x="10034310" y="3413866"/>
                  <a:pt x="9481260" y="3468530"/>
                  <a:pt x="9106434" y="3161135"/>
                </a:cubicBezTo>
                <a:lnTo>
                  <a:pt x="5522312" y="221798"/>
                </a:lnTo>
                <a:cubicBezTo>
                  <a:pt x="5475458" y="183374"/>
                  <a:pt x="5433608" y="141111"/>
                  <a:pt x="5396841" y="95838"/>
                </a:cubicBezTo>
                <a:close/>
                <a:moveTo>
                  <a:pt x="1878304" y="0"/>
                </a:moveTo>
                <a:lnTo>
                  <a:pt x="4414154" y="0"/>
                </a:lnTo>
                <a:lnTo>
                  <a:pt x="10515820" y="5038134"/>
                </a:lnTo>
                <a:cubicBezTo>
                  <a:pt x="10930156" y="5380250"/>
                  <a:pt x="11035914" y="5936298"/>
                  <a:pt x="10752036" y="6280101"/>
                </a:cubicBezTo>
                <a:cubicBezTo>
                  <a:pt x="10468160" y="6623903"/>
                  <a:pt x="9902144" y="6625269"/>
                  <a:pt x="9487809" y="6283152"/>
                </a:cubicBezTo>
                <a:close/>
                <a:moveTo>
                  <a:pt x="0" y="0"/>
                </a:moveTo>
                <a:lnTo>
                  <a:pt x="986026" y="0"/>
                </a:lnTo>
                <a:lnTo>
                  <a:pt x="9456236" y="6993835"/>
                </a:lnTo>
                <a:cubicBezTo>
                  <a:pt x="9870572" y="7335951"/>
                  <a:pt x="9976332" y="7892000"/>
                  <a:pt x="9692454" y="8235803"/>
                </a:cubicBezTo>
                <a:cubicBezTo>
                  <a:pt x="9408576" y="8579606"/>
                  <a:pt x="8842564" y="8580972"/>
                  <a:pt x="8428226" y="8238855"/>
                </a:cubicBezTo>
                <a:lnTo>
                  <a:pt x="0" y="12796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0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15" grpId="0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584009"/>
            <a:ext cx="12192000" cy="454497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84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71796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id="{79CA2310-3828-4DFB-AE1D-75BF2572F734}"/>
              </a:ext>
            </a:extLst>
          </p:cNvPr>
          <p:cNvSpPr/>
          <p:nvPr userDrawn="1"/>
        </p:nvSpPr>
        <p:spPr bwMode="auto">
          <a:xfrm>
            <a:off x="4064143" y="3408641"/>
            <a:ext cx="8127857" cy="3451207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512" y="1651508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3507" y="2169006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9486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8899" y="642949"/>
            <a:ext cx="3969600" cy="5572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211013" y="642949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4211013" y="3501500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8331100" y="642949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8331100" y="3501500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2796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10768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486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22.xml"/><Relationship Id="rId47" Type="http://schemas.openxmlformats.org/officeDocument/2006/relationships/slideLayout" Target="../slideLayouts/slideLayout127.xml"/><Relationship Id="rId63" Type="http://schemas.openxmlformats.org/officeDocument/2006/relationships/slideLayout" Target="../slideLayouts/slideLayout143.xml"/><Relationship Id="rId68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9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32" Type="http://schemas.openxmlformats.org/officeDocument/2006/relationships/slideLayout" Target="../slideLayouts/slideLayout112.xml"/><Relationship Id="rId37" Type="http://schemas.openxmlformats.org/officeDocument/2006/relationships/slideLayout" Target="../slideLayouts/slideLayout117.xml"/><Relationship Id="rId40" Type="http://schemas.openxmlformats.org/officeDocument/2006/relationships/slideLayout" Target="../slideLayouts/slideLayout120.xml"/><Relationship Id="rId45" Type="http://schemas.openxmlformats.org/officeDocument/2006/relationships/slideLayout" Target="../slideLayouts/slideLayout125.xml"/><Relationship Id="rId53" Type="http://schemas.openxmlformats.org/officeDocument/2006/relationships/slideLayout" Target="../slideLayouts/slideLayout133.xml"/><Relationship Id="rId58" Type="http://schemas.openxmlformats.org/officeDocument/2006/relationships/slideLayout" Target="../slideLayouts/slideLayout138.xml"/><Relationship Id="rId66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85.xml"/><Relationship Id="rId61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slideLayout" Target="../slideLayouts/slideLayout110.xml"/><Relationship Id="rId35" Type="http://schemas.openxmlformats.org/officeDocument/2006/relationships/slideLayout" Target="../slideLayouts/slideLayout115.xml"/><Relationship Id="rId43" Type="http://schemas.openxmlformats.org/officeDocument/2006/relationships/slideLayout" Target="../slideLayouts/slideLayout123.xml"/><Relationship Id="rId48" Type="http://schemas.openxmlformats.org/officeDocument/2006/relationships/slideLayout" Target="../slideLayouts/slideLayout128.xml"/><Relationship Id="rId56" Type="http://schemas.openxmlformats.org/officeDocument/2006/relationships/slideLayout" Target="../slideLayouts/slideLayout136.xml"/><Relationship Id="rId64" Type="http://schemas.openxmlformats.org/officeDocument/2006/relationships/slideLayout" Target="../slideLayouts/slideLayout144.xml"/><Relationship Id="rId69" Type="http://schemas.openxmlformats.org/officeDocument/2006/relationships/theme" Target="../theme/theme4.xml"/><Relationship Id="rId8" Type="http://schemas.openxmlformats.org/officeDocument/2006/relationships/slideLayout" Target="../slideLayouts/slideLayout88.xml"/><Relationship Id="rId51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33" Type="http://schemas.openxmlformats.org/officeDocument/2006/relationships/slideLayout" Target="../slideLayouts/slideLayout113.xml"/><Relationship Id="rId38" Type="http://schemas.openxmlformats.org/officeDocument/2006/relationships/slideLayout" Target="../slideLayouts/slideLayout118.xml"/><Relationship Id="rId46" Type="http://schemas.openxmlformats.org/officeDocument/2006/relationships/slideLayout" Target="../slideLayouts/slideLayout126.xml"/><Relationship Id="rId59" Type="http://schemas.openxmlformats.org/officeDocument/2006/relationships/slideLayout" Target="../slideLayouts/slideLayout139.xml"/><Relationship Id="rId67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00.xml"/><Relationship Id="rId41" Type="http://schemas.openxmlformats.org/officeDocument/2006/relationships/slideLayout" Target="../slideLayouts/slideLayout121.xml"/><Relationship Id="rId54" Type="http://schemas.openxmlformats.org/officeDocument/2006/relationships/slideLayout" Target="../slideLayouts/slideLayout134.xml"/><Relationship Id="rId6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36" Type="http://schemas.openxmlformats.org/officeDocument/2006/relationships/slideLayout" Target="../slideLayouts/slideLayout116.xml"/><Relationship Id="rId49" Type="http://schemas.openxmlformats.org/officeDocument/2006/relationships/slideLayout" Target="../slideLayouts/slideLayout129.xml"/><Relationship Id="rId57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90.xml"/><Relationship Id="rId31" Type="http://schemas.openxmlformats.org/officeDocument/2006/relationships/slideLayout" Target="../slideLayouts/slideLayout111.xml"/><Relationship Id="rId44" Type="http://schemas.openxmlformats.org/officeDocument/2006/relationships/slideLayout" Target="../slideLayouts/slideLayout124.xml"/><Relationship Id="rId52" Type="http://schemas.openxmlformats.org/officeDocument/2006/relationships/slideLayout" Target="../slideLayouts/slideLayout132.xml"/><Relationship Id="rId60" Type="http://schemas.openxmlformats.org/officeDocument/2006/relationships/slideLayout" Target="../slideLayouts/slideLayout140.xml"/><Relationship Id="rId65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9" Type="http://schemas.openxmlformats.org/officeDocument/2006/relationships/slideLayout" Target="../slideLayouts/slideLayout119.xml"/><Relationship Id="rId34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30.xml"/><Relationship Id="rId55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08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  <p:sldLayoutId id="2147483750" r:id="rId34"/>
    <p:sldLayoutId id="2147483751" r:id="rId35"/>
    <p:sldLayoutId id="2147483752" r:id="rId36"/>
    <p:sldLayoutId id="2147483753" r:id="rId37"/>
    <p:sldLayoutId id="2147483754" r:id="rId38"/>
    <p:sldLayoutId id="2147483755" r:id="rId39"/>
    <p:sldLayoutId id="2147483756" r:id="rId40"/>
    <p:sldLayoutId id="2147483757" r:id="rId41"/>
    <p:sldLayoutId id="2147483758" r:id="rId42"/>
    <p:sldLayoutId id="2147483759" r:id="rId43"/>
    <p:sldLayoutId id="2147483760" r:id="rId44"/>
    <p:sldLayoutId id="2147483761" r:id="rId45"/>
    <p:sldLayoutId id="2147483762" r:id="rId46"/>
    <p:sldLayoutId id="2147483763" r:id="rId47"/>
    <p:sldLayoutId id="2147483764" r:id="rId48"/>
    <p:sldLayoutId id="2147483765" r:id="rId49"/>
    <p:sldLayoutId id="2147483766" r:id="rId50"/>
    <p:sldLayoutId id="2147483767" r:id="rId51"/>
    <p:sldLayoutId id="2147483768" r:id="rId52"/>
    <p:sldLayoutId id="2147483769" r:id="rId53"/>
    <p:sldLayoutId id="2147483770" r:id="rId54"/>
    <p:sldLayoutId id="2147483771" r:id="rId55"/>
    <p:sldLayoutId id="2147483772" r:id="rId56"/>
    <p:sldLayoutId id="2147483773" r:id="rId57"/>
    <p:sldLayoutId id="2147483774" r:id="rId58"/>
    <p:sldLayoutId id="2147483775" r:id="rId59"/>
    <p:sldLayoutId id="2147483776" r:id="rId60"/>
    <p:sldLayoutId id="2147483777" r:id="rId61"/>
    <p:sldLayoutId id="2147483778" r:id="rId62"/>
    <p:sldLayoutId id="2147483779" r:id="rId63"/>
    <p:sldLayoutId id="2147483780" r:id="rId64"/>
    <p:sldLayoutId id="2147483781" r:id="rId65"/>
    <p:sldLayoutId id="2147483782" r:id="rId66"/>
    <p:sldLayoutId id="2147483783" r:id="rId67"/>
    <p:sldLayoutId id="2147483784" r:id="rId6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05800" rtl="0" eaLnBrk="1" latinLnBrk="0" hangingPunct="1">
        <a:spcBef>
          <a:spcPct val="0"/>
        </a:spcBef>
        <a:buNone/>
        <a:defRPr sz="3599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058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indent="-181138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245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585139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2038038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490937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830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732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626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2pPr>
      <a:lvl3pPr marL="90580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35869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18115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26449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6pPr>
      <a:lvl7pPr marL="27173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7pPr>
      <a:lvl8pPr marL="3170278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8pPr>
      <a:lvl9pPr marL="362318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43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</p:sldLayoutIdLst>
  <p:hf hdr="0" dt="0"/>
  <p:txStyles>
    <p:titleStyle>
      <a:lvl1pPr algn="l" defTabSz="914558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0" indent="-228640" algn="l" defTabSz="9145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918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9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47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75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03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14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93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72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79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58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3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1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95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74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95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89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</p:sldLayoutIdLst>
  <p:hf hdr="0" dt="0"/>
  <p:txStyles>
    <p:titleStyle>
      <a:lvl1pPr algn="l" defTabSz="914558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0" indent="-228640" algn="l" defTabSz="9145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918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9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47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75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03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14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93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72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79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58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3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1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95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74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95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05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  <p:sldLayoutId id="2147483850" r:id="rId36"/>
    <p:sldLayoutId id="2147483851" r:id="rId37"/>
    <p:sldLayoutId id="2147483852" r:id="rId38"/>
    <p:sldLayoutId id="2147483853" r:id="rId39"/>
    <p:sldLayoutId id="2147483854" r:id="rId40"/>
    <p:sldLayoutId id="2147483855" r:id="rId41"/>
    <p:sldLayoutId id="2147483856" r:id="rId42"/>
    <p:sldLayoutId id="2147483857" r:id="rId43"/>
    <p:sldLayoutId id="2147483858" r:id="rId44"/>
    <p:sldLayoutId id="2147483859" r:id="rId45"/>
    <p:sldLayoutId id="2147483860" r:id="rId46"/>
    <p:sldLayoutId id="2147483861" r:id="rId47"/>
    <p:sldLayoutId id="2147483862" r:id="rId48"/>
    <p:sldLayoutId id="2147483863" r:id="rId49"/>
    <p:sldLayoutId id="2147483864" r:id="rId50"/>
    <p:sldLayoutId id="2147483865" r:id="rId51"/>
    <p:sldLayoutId id="2147483866" r:id="rId52"/>
    <p:sldLayoutId id="2147483867" r:id="rId53"/>
    <p:sldLayoutId id="2147483868" r:id="rId54"/>
    <p:sldLayoutId id="2147483869" r:id="rId55"/>
    <p:sldLayoutId id="2147483870" r:id="rId56"/>
    <p:sldLayoutId id="2147483871" r:id="rId57"/>
    <p:sldLayoutId id="2147483872" r:id="rId58"/>
    <p:sldLayoutId id="2147483873" r:id="rId59"/>
    <p:sldLayoutId id="2147483874" r:id="rId60"/>
    <p:sldLayoutId id="2147483875" r:id="rId61"/>
    <p:sldLayoutId id="2147483876" r:id="rId62"/>
    <p:sldLayoutId id="2147483877" r:id="rId63"/>
    <p:sldLayoutId id="2147483878" r:id="rId64"/>
    <p:sldLayoutId id="2147483879" r:id="rId65"/>
    <p:sldLayoutId id="2147483880" r:id="rId66"/>
    <p:sldLayoutId id="2147483881" r:id="rId67"/>
    <p:sldLayoutId id="2147483882" r:id="rId6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05800" rtl="0" eaLnBrk="1" latinLnBrk="0" hangingPunct="1">
        <a:spcBef>
          <a:spcPct val="0"/>
        </a:spcBef>
        <a:buNone/>
        <a:defRPr sz="3599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058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indent="-181138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245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585139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2038038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490937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830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732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626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2pPr>
      <a:lvl3pPr marL="90580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35869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18115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26449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6pPr>
      <a:lvl7pPr marL="27173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7pPr>
      <a:lvl8pPr marL="3170278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8pPr>
      <a:lvl9pPr marL="362318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voedom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91467" y="2537239"/>
            <a:ext cx="10190455" cy="1144173"/>
          </a:xfrm>
          <a:prstGeom prst="rect">
            <a:avLst/>
          </a:prstGeom>
        </p:spPr>
        <p:txBody>
          <a:bodyPr lIns="108000" rIns="180000" anchor="ctr">
            <a:noAutofit/>
          </a:bodyPr>
          <a:lstStyle>
            <a:lvl1pPr algn="l" defTabSz="9145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B603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55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20" normalizeH="0" baseline="0" noProof="0" dirty="0">
                <a:ln>
                  <a:noFill/>
                </a:ln>
                <a:solidFill>
                  <a:srgbClr val="19502E"/>
                </a:solidFill>
                <a:effectLst/>
                <a:uLnTx/>
                <a:uFillTx/>
                <a:latin typeface="Proxima Nova" charset="0"/>
                <a:ea typeface="Proxima Nova" charset="0"/>
                <a:cs typeface="Proxima Nova" charset="0"/>
              </a:rPr>
              <a:t>РОССЕЛЬХОЗБАНК</a:t>
            </a:r>
          </a:p>
          <a:p>
            <a:pPr marL="0" marR="0" lvl="0" indent="0" algn="l" defTabSz="91455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19502E"/>
                </a:solidFill>
                <a:effectLst/>
                <a:uLnTx/>
                <a:uFillTx/>
                <a:latin typeface="Proxima Nova" charset="0"/>
                <a:ea typeface="Proxima Nova" charset="0"/>
                <a:cs typeface="Proxima Nova" charset="0"/>
              </a:rPr>
              <a:t>СЕЛЬСКАЯ ИПОТЕКА 2022 </a:t>
            </a:r>
            <a:endParaRPr kumimoji="0" lang="ru-RU" sz="3200" b="0" i="0" u="none" strike="noStrike" kern="1200" cap="none" spc="-20" normalizeH="0" baseline="0" noProof="0" dirty="0">
              <a:ln>
                <a:noFill/>
              </a:ln>
              <a:solidFill>
                <a:srgbClr val="19502E"/>
              </a:solidFill>
              <a:effectLst/>
              <a:uLnTx/>
              <a:uFillTx/>
              <a:latin typeface="Proxima Nova" charset="0"/>
              <a:ea typeface="Proxima Nova" charset="0"/>
              <a:cs typeface="Proxima Nova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18122" y="5669865"/>
            <a:ext cx="4199862" cy="1047515"/>
            <a:chOff x="138222" y="130199"/>
            <a:chExt cx="4306187" cy="104751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38222" y="130199"/>
              <a:ext cx="4306187" cy="10475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1467" y="245269"/>
              <a:ext cx="3202338" cy="932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86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t="36675" b="19315"/>
          <a:stretch/>
        </p:blipFill>
        <p:spPr>
          <a:xfrm>
            <a:off x="0" y="-27383"/>
            <a:ext cx="12192000" cy="302433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0" y="-28826"/>
            <a:ext cx="12192000" cy="3107162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316343" y="3356992"/>
            <a:ext cx="10747812" cy="1178732"/>
            <a:chOff x="7181850" y="3865904"/>
            <a:chExt cx="4667504" cy="2239621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7191588" y="3865904"/>
              <a:ext cx="4657766" cy="1840850"/>
              <a:chOff x="7191588" y="3865904"/>
              <a:chExt cx="4657766" cy="1840850"/>
            </a:xfrm>
          </p:grpSpPr>
          <p:sp>
            <p:nvSpPr>
              <p:cNvPr id="12" name="Rectangle 59"/>
              <p:cNvSpPr/>
              <p:nvPr/>
            </p:nvSpPr>
            <p:spPr>
              <a:xfrm>
                <a:off x="7191588" y="3865904"/>
                <a:ext cx="1163650" cy="1812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b="1" spc="-20" dirty="0">
                    <a:solidFill>
                      <a:srgbClr val="19502E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Филиальная сеть</a:t>
                </a:r>
              </a:p>
              <a:p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Банк сегодня - это более 1 300 офисов  обслуживания во всех регионах страны (на сельских территориях 80% офисов)</a:t>
                </a:r>
                <a:endParaRPr lang="en-US" sz="1100" spc="-20" dirty="0">
                  <a:latin typeface="Proxima Nova" charset="0"/>
                  <a:ea typeface="Proxima Nova" charset="0"/>
                  <a:cs typeface="Proxima Nova" charset="0"/>
                </a:endParaRPr>
              </a:p>
            </p:txBody>
          </p:sp>
          <p:sp>
            <p:nvSpPr>
              <p:cNvPr id="13" name="Rectangle 60"/>
              <p:cNvSpPr/>
              <p:nvPr/>
            </p:nvSpPr>
            <p:spPr>
              <a:xfrm>
                <a:off x="8812050" y="3890962"/>
                <a:ext cx="1258537" cy="1812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b="1" spc="-20" dirty="0">
                    <a:solidFill>
                      <a:srgbClr val="19502E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Рейтинг</a:t>
                </a:r>
              </a:p>
              <a:p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Международные агентства </a:t>
                </a:r>
                <a:r>
                  <a:rPr lang="ru-RU" sz="1100" spc="-20" dirty="0" err="1">
                    <a:latin typeface="Proxima Nova" charset="0"/>
                    <a:ea typeface="Proxima Nova" charset="0"/>
                    <a:cs typeface="Proxima Nova" charset="0"/>
                  </a:rPr>
                  <a:t>Fitch</a:t>
                </a:r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 и </a:t>
                </a:r>
                <a:r>
                  <a:rPr lang="ru-RU" sz="1100" spc="-20" dirty="0" err="1">
                    <a:latin typeface="Proxima Nova" charset="0"/>
                    <a:ea typeface="Proxima Nova" charset="0"/>
                    <a:cs typeface="Proxima Nova" charset="0"/>
                  </a:rPr>
                  <a:t>Moody's</a:t>
                </a:r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  присвоили Банку долгосрочные кредитные рейтинги ВВB- и Ва1, соответственно</a:t>
                </a:r>
                <a:endParaRPr lang="en-US" sz="1100" spc="-20" dirty="0">
                  <a:latin typeface="Proxima Nova" charset="0"/>
                  <a:ea typeface="Proxima Nova" charset="0"/>
                  <a:cs typeface="Proxima Nova" charset="0"/>
                </a:endParaRPr>
              </a:p>
            </p:txBody>
          </p:sp>
          <p:sp>
            <p:nvSpPr>
              <p:cNvPr id="14" name="Rectangle 61"/>
              <p:cNvSpPr/>
              <p:nvPr/>
            </p:nvSpPr>
            <p:spPr>
              <a:xfrm>
                <a:off x="10425977" y="3893927"/>
                <a:ext cx="1423377" cy="1812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b="1" spc="-20" dirty="0">
                    <a:solidFill>
                      <a:srgbClr val="19502E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Банк для людей</a:t>
                </a:r>
              </a:p>
              <a:p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РСХБ стабильно входит в ТОП-5 банков </a:t>
                </a:r>
              </a:p>
              <a:p>
                <a:r>
                  <a:rPr lang="ru-RU" sz="1100" spc="-20" dirty="0">
                    <a:latin typeface="Proxima Nova" charset="0"/>
                    <a:ea typeface="Proxima Nova" charset="0"/>
                    <a:cs typeface="Proxima Nova" charset="0"/>
                  </a:rPr>
                  <a:t>по объему депозитов и кредитов физическим лицам</a:t>
                </a:r>
              </a:p>
            </p:txBody>
          </p:sp>
        </p:grpSp>
        <p:sp>
          <p:nvSpPr>
            <p:cNvPr id="4" name="Прямоугольник 3"/>
            <p:cNvSpPr/>
            <p:nvPr/>
          </p:nvSpPr>
          <p:spPr>
            <a:xfrm>
              <a:off x="7181850" y="3890963"/>
              <a:ext cx="4419600" cy="221456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659597" y="5279507"/>
            <a:ext cx="11131787" cy="75405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spc="-20" dirty="0">
                <a:latin typeface="Proxima Nova" charset="0"/>
                <a:ea typeface="Proxima Nova" charset="0"/>
                <a:cs typeface="Proxima Nova" charset="0"/>
              </a:rPr>
              <a:t>Реализация функций рыночного инструмента государственной поддержки в отраслях и сегментах экономики, в том числе агропромышленного, </a:t>
            </a:r>
            <a:r>
              <a:rPr lang="ru-RU" sz="1100" spc="-20" dirty="0" err="1">
                <a:latin typeface="Proxima Nova" charset="0"/>
                <a:ea typeface="Proxima Nova" charset="0"/>
                <a:cs typeface="Proxima Nova" charset="0"/>
              </a:rPr>
              <a:t>рыбохозяйственного</a:t>
            </a:r>
            <a:r>
              <a:rPr lang="ru-RU" sz="1100" spc="-20" dirty="0">
                <a:latin typeface="Proxima Nova" charset="0"/>
                <a:ea typeface="Proxima Nova" charset="0"/>
                <a:cs typeface="Proxima Nova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ru-RU" sz="1100" spc="-20" dirty="0">
                <a:latin typeface="Proxima Nova" charset="0"/>
                <a:ea typeface="Proxima Nova" charset="0"/>
                <a:cs typeface="Proxima Nova" charset="0"/>
              </a:rPr>
              <a:t>и лесопромышленного комплексов, содействие формированию и функционированию национальной кредитно-финансовой системы, эффективное и комплексное</a:t>
            </a:r>
          </a:p>
          <a:p>
            <a:pPr>
              <a:spcAft>
                <a:spcPts val="600"/>
              </a:spcAft>
            </a:pPr>
            <a:r>
              <a:rPr lang="ru-RU" sz="1100" spc="-20" dirty="0">
                <a:latin typeface="Proxima Nova" charset="0"/>
                <a:ea typeface="Proxima Nova" charset="0"/>
                <a:cs typeface="Proxima Nova" charset="0"/>
              </a:rPr>
              <a:t>удовлетворение платежеспособного спроса бизнеса и населения в качественных банковских и сопутствующих финансовых продуктах и услугах.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751556" y="3448045"/>
            <a:ext cx="576000" cy="576000"/>
            <a:chOff x="1415479" y="3654889"/>
            <a:chExt cx="576000" cy="576000"/>
          </a:xfrm>
        </p:grpSpPr>
        <p:sp>
          <p:nvSpPr>
            <p:cNvPr id="31" name="Овал 30"/>
            <p:cNvSpPr/>
            <p:nvPr/>
          </p:nvSpPr>
          <p:spPr>
            <a:xfrm>
              <a:off x="1415479" y="3654889"/>
              <a:ext cx="576000" cy="576000"/>
            </a:xfrm>
            <a:prstGeom prst="ellipse">
              <a:avLst/>
            </a:prstGeom>
            <a:noFill/>
            <a:ln w="28575">
              <a:solidFill>
                <a:srgbClr val="245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1485924" y="3717266"/>
              <a:ext cx="435112" cy="460834"/>
              <a:chOff x="1485924" y="3717266"/>
              <a:chExt cx="435112" cy="460834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485924" y="3725333"/>
                <a:ext cx="435112" cy="435112"/>
              </a:xfrm>
              <a:prstGeom prst="ellipse">
                <a:avLst/>
              </a:prstGeom>
              <a:noFill/>
              <a:ln w="28575">
                <a:solidFill>
                  <a:srgbClr val="6AA7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1622340" y="3725581"/>
                <a:ext cx="162279" cy="435112"/>
              </a:xfrm>
              <a:prstGeom prst="ellipse">
                <a:avLst/>
              </a:prstGeom>
              <a:noFill/>
              <a:ln w="28575">
                <a:solidFill>
                  <a:srgbClr val="6AA744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1508873" y="3942889"/>
                <a:ext cx="396000" cy="0"/>
              </a:xfrm>
              <a:prstGeom prst="line">
                <a:avLst/>
              </a:prstGeom>
              <a:noFill/>
              <a:ln w="28575">
                <a:solidFill>
                  <a:srgbClr val="6AA744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6" name="Дуга 35"/>
              <p:cNvSpPr/>
              <p:nvPr/>
            </p:nvSpPr>
            <p:spPr>
              <a:xfrm rot="10800000">
                <a:off x="1559463" y="3717266"/>
                <a:ext cx="288032" cy="124242"/>
              </a:xfrm>
              <a:prstGeom prst="arc">
                <a:avLst>
                  <a:gd name="adj1" fmla="val 10848952"/>
                  <a:gd name="adj2" fmla="val 0"/>
                </a:avLst>
              </a:prstGeom>
              <a:noFill/>
              <a:ln w="28575">
                <a:solidFill>
                  <a:srgbClr val="6AA7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  <p:sp>
            <p:nvSpPr>
              <p:cNvPr id="37" name="Дуга 36"/>
              <p:cNvSpPr/>
              <p:nvPr/>
            </p:nvSpPr>
            <p:spPr>
              <a:xfrm>
                <a:off x="1559463" y="4053858"/>
                <a:ext cx="288032" cy="124242"/>
              </a:xfrm>
              <a:prstGeom prst="arc">
                <a:avLst>
                  <a:gd name="adj1" fmla="val 10848952"/>
                  <a:gd name="adj2" fmla="val 0"/>
                </a:avLst>
              </a:prstGeom>
              <a:noFill/>
              <a:ln w="28575">
                <a:solidFill>
                  <a:srgbClr val="6AA7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38" name="Группа 37"/>
          <p:cNvGrpSpPr/>
          <p:nvPr/>
        </p:nvGrpSpPr>
        <p:grpSpPr>
          <a:xfrm>
            <a:off x="4467926" y="3448045"/>
            <a:ext cx="576000" cy="576000"/>
            <a:chOff x="2764469" y="2492108"/>
            <a:chExt cx="576000" cy="576000"/>
          </a:xfrm>
        </p:grpSpPr>
        <p:sp>
          <p:nvSpPr>
            <p:cNvPr id="39" name="Овал 38"/>
            <p:cNvSpPr/>
            <p:nvPr/>
          </p:nvSpPr>
          <p:spPr>
            <a:xfrm>
              <a:off x="2764469" y="2492108"/>
              <a:ext cx="576000" cy="576000"/>
            </a:xfrm>
            <a:prstGeom prst="ellipse">
              <a:avLst/>
            </a:prstGeom>
            <a:noFill/>
            <a:ln w="28575">
              <a:solidFill>
                <a:srgbClr val="245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2824183" y="2636108"/>
              <a:ext cx="461446" cy="322597"/>
              <a:chOff x="2824183" y="2636108"/>
              <a:chExt cx="461446" cy="322597"/>
            </a:xfrm>
          </p:grpSpPr>
          <p:sp>
            <p:nvSpPr>
              <p:cNvPr id="41" name="5-конечная звезда 40"/>
              <p:cNvSpPr/>
              <p:nvPr/>
            </p:nvSpPr>
            <p:spPr>
              <a:xfrm>
                <a:off x="2824183" y="2636108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5-конечная звезда 41"/>
              <p:cNvSpPr/>
              <p:nvPr/>
            </p:nvSpPr>
            <p:spPr>
              <a:xfrm>
                <a:off x="2982906" y="2636108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5-конечная звезда 42"/>
              <p:cNvSpPr/>
              <p:nvPr/>
            </p:nvSpPr>
            <p:spPr>
              <a:xfrm>
                <a:off x="3141629" y="2636108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5-конечная звезда 43"/>
              <p:cNvSpPr/>
              <p:nvPr/>
            </p:nvSpPr>
            <p:spPr>
              <a:xfrm>
                <a:off x="2904992" y="2814705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5-конечная звезда 44"/>
              <p:cNvSpPr/>
              <p:nvPr/>
            </p:nvSpPr>
            <p:spPr>
              <a:xfrm>
                <a:off x="3063715" y="2814705"/>
                <a:ext cx="144000" cy="144000"/>
              </a:xfrm>
              <a:prstGeom prst="star5">
                <a:avLst>
                  <a:gd name="adj" fmla="val 24272"/>
                  <a:gd name="hf" fmla="val 105146"/>
                  <a:gd name="vf" fmla="val 110557"/>
                </a:avLst>
              </a:prstGeom>
              <a:noFill/>
              <a:ln w="28575" cap="rnd">
                <a:solidFill>
                  <a:srgbClr val="FFCB05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0" name="Группа 49"/>
          <p:cNvGrpSpPr/>
          <p:nvPr/>
        </p:nvGrpSpPr>
        <p:grpSpPr>
          <a:xfrm>
            <a:off x="8184296" y="3448045"/>
            <a:ext cx="576000" cy="636602"/>
            <a:chOff x="5375952" y="2898103"/>
            <a:chExt cx="576000" cy="636602"/>
          </a:xfrm>
        </p:grpSpPr>
        <p:sp>
          <p:nvSpPr>
            <p:cNvPr id="51" name="Овал 50"/>
            <p:cNvSpPr/>
            <p:nvPr/>
          </p:nvSpPr>
          <p:spPr>
            <a:xfrm>
              <a:off x="5375952" y="2898103"/>
              <a:ext cx="576000" cy="576000"/>
            </a:xfrm>
            <a:prstGeom prst="ellipse">
              <a:avLst/>
            </a:prstGeom>
            <a:noFill/>
            <a:ln w="28575">
              <a:solidFill>
                <a:srgbClr val="245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5547782" y="2958705"/>
              <a:ext cx="232340" cy="232340"/>
            </a:xfrm>
            <a:prstGeom prst="ellipse">
              <a:avLst/>
            </a:prstGeom>
            <a:noFill/>
            <a:ln w="28575">
              <a:solidFill>
                <a:srgbClr val="6AA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Дуга 52"/>
            <p:cNvSpPr/>
            <p:nvPr/>
          </p:nvSpPr>
          <p:spPr>
            <a:xfrm>
              <a:off x="5503227" y="3213255"/>
              <a:ext cx="321450" cy="321450"/>
            </a:xfrm>
            <a:prstGeom prst="arc">
              <a:avLst>
                <a:gd name="adj1" fmla="val 10733185"/>
                <a:gd name="adj2" fmla="val 244429"/>
              </a:avLst>
            </a:prstGeom>
            <a:noFill/>
            <a:ln w="28575" cap="rnd">
              <a:solidFill>
                <a:srgbClr val="6AA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-24680" y="4492952"/>
            <a:ext cx="4408340" cy="720131"/>
            <a:chOff x="751556" y="4780010"/>
            <a:chExt cx="4408340" cy="72013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51556" y="4896351"/>
              <a:ext cx="4408340" cy="526188"/>
            </a:xfrm>
            <a:prstGeom prst="rect">
              <a:avLst/>
            </a:prstGeom>
            <a:solidFill>
              <a:srgbClr val="FFCB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5112916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5043926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4938717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4830363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4705444" y="4780010"/>
              <a:ext cx="0" cy="7201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рямоугольник 14"/>
          <p:cNvSpPr/>
          <p:nvPr/>
        </p:nvSpPr>
        <p:spPr>
          <a:xfrm>
            <a:off x="646760" y="4687721"/>
            <a:ext cx="176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Миссия Банка</a:t>
            </a:r>
            <a:endParaRPr lang="ru-RU" sz="6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7" name="Text Placeholder 12"/>
          <p:cNvSpPr txBox="1">
            <a:spLocks/>
          </p:cNvSpPr>
          <p:nvPr/>
        </p:nvSpPr>
        <p:spPr bwMode="auto">
          <a:xfrm>
            <a:off x="616501" y="1040647"/>
            <a:ext cx="5184575" cy="76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915" tIns="43958" rIns="87915" bIns="43958">
            <a:spAutoFit/>
          </a:bodyPr>
          <a:lstStyle>
            <a:defPPr>
              <a:defRPr lang="ru-RU"/>
            </a:defPPr>
            <a:lvl1pPr eaLnBrk="1" hangingPunct="1">
              <a:buFontTx/>
              <a:buNone/>
              <a:defRPr sz="2000" b="1">
                <a:solidFill>
                  <a:srgbClr val="19502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/>
            </a:lvl9pPr>
          </a:lstStyle>
          <a:p>
            <a:pPr>
              <a:spcAft>
                <a:spcPts val="600"/>
              </a:spcAft>
            </a:pPr>
            <a:r>
              <a:rPr lang="ru-RU" altLang="ru-RU" sz="4400" b="0" spc="-20" dirty="0">
                <a:latin typeface="Proxima Nova" charset="0"/>
                <a:ea typeface="Proxima Nova" charset="0"/>
                <a:cs typeface="Proxima Nova" charset="0"/>
              </a:rPr>
              <a:t>С нами надежно</a:t>
            </a:r>
            <a:endParaRPr lang="en-US" altLang="ru-RU" sz="4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05981" y="1433195"/>
            <a:ext cx="5680079" cy="3926598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28072" y="6356002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488763" y="3926385"/>
            <a:ext cx="3374207" cy="47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  <a:buClr>
                <a:srgbClr val="5EA038"/>
              </a:buClr>
            </a:pP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до</a:t>
            </a:r>
            <a:r>
              <a:rPr lang="ru-RU" b="1" spc="-20" dirty="0" smtClean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25 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лет</a:t>
            </a:r>
            <a:r>
              <a:rPr lang="ru-RU" sz="1050" b="1" spc="-20" dirty="0" smtClean="0">
                <a:latin typeface="Arial" panose="020B0604020202020204" pitchFamily="34" charset="0"/>
                <a:ea typeface="Proxima Nova" charset="0"/>
              </a:rPr>
              <a:t> </a:t>
            </a:r>
          </a:p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100" spc="-20" dirty="0" smtClean="0">
                <a:latin typeface="Arial" panose="020B0604020202020204" pitchFamily="34" charset="0"/>
                <a:ea typeface="Proxima Nova" charset="0"/>
              </a:rPr>
              <a:t>(включительно)</a:t>
            </a:r>
            <a:endParaRPr lang="ru-RU" sz="11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7069" y="3926919"/>
            <a:ext cx="1745286" cy="481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СРОК </a:t>
            </a:r>
          </a:p>
          <a:p>
            <a:r>
              <a:rPr lang="ru-RU" dirty="0"/>
              <a:t>КРЕДИТА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7068" y="4572880"/>
            <a:ext cx="2221185" cy="481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ДОПОЛНИТЕЛЬНЫЕ ВОЗМОЖНОСТИ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508096" y="3305437"/>
            <a:ext cx="1667729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от</a:t>
            </a:r>
            <a:r>
              <a:rPr lang="ru-RU" b="1" spc="-20" dirty="0" smtClean="0">
                <a:latin typeface="Arial" panose="020B0604020202020204" pitchFamily="34" charset="0"/>
                <a:ea typeface="Proxima Nova" charset="0"/>
              </a:rPr>
              <a:t> 10</a:t>
            </a: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%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74751" y="3284782"/>
            <a:ext cx="2327297" cy="4864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ПЕРВОНАЧАЛЬНЫЙ ВЗНОС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502747" y="1803288"/>
            <a:ext cx="3827707" cy="745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  <a:buClr>
                <a:srgbClr val="5EA038"/>
              </a:buClr>
            </a:pP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до</a:t>
            </a: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 5 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млн </a:t>
            </a: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руб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.</a:t>
            </a:r>
          </a:p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для недвижимости, расположенной на сельских территориях (сельских агломерациях) Ленинградской области,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100" dirty="0" smtClean="0">
                <a:latin typeface="Arial" panose="020B0604020202020204" pitchFamily="34" charset="0"/>
              </a:rPr>
              <a:t>НАО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субъектов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РФ в составе ДФО</a:t>
            </a:r>
            <a:endParaRPr lang="ru-RU" sz="1100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488728" y="4535859"/>
            <a:ext cx="3607271" cy="64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оформления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заемщиками-супругами двух кредитов для приобретения объекта недвижимости большей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стоимостью</a:t>
            </a:r>
            <a:r>
              <a:rPr lang="ru-RU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7069" y="1766486"/>
            <a:ext cx="1745287" cy="5374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СУММА </a:t>
            </a:r>
          </a:p>
          <a:p>
            <a:r>
              <a:rPr lang="ru-RU" dirty="0"/>
              <a:t>КРЕДИТА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508237" y="2660415"/>
            <a:ext cx="2706020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  <a:buClr>
                <a:srgbClr val="5EA038"/>
              </a:buClr>
            </a:pP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до</a:t>
            </a:r>
            <a:r>
              <a:rPr lang="ru-RU" sz="1050" b="1" spc="-20" dirty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b="1" spc="-20" dirty="0">
                <a:latin typeface="Arial" panose="020B0604020202020204" pitchFamily="34" charset="0"/>
                <a:ea typeface="Proxima Nova" charset="0"/>
              </a:rPr>
              <a:t>3 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млн </a:t>
            </a:r>
            <a:r>
              <a:rPr lang="ru-RU" sz="1100" b="1" spc="-20" dirty="0">
                <a:latin typeface="Arial" panose="020B0604020202020204" pitchFamily="34" charset="0"/>
                <a:ea typeface="Proxima Nova" charset="0"/>
              </a:rPr>
              <a:t>руб</a:t>
            </a:r>
            <a:r>
              <a:rPr lang="ru-RU" sz="1100" b="1" spc="-20" dirty="0" smtClean="0">
                <a:latin typeface="Arial" panose="020B0604020202020204" pitchFamily="34" charset="0"/>
                <a:ea typeface="Proxima Nova" charset="0"/>
              </a:rPr>
              <a:t>.</a:t>
            </a:r>
          </a:p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100" spc="-20" dirty="0">
                <a:latin typeface="Arial" panose="020B0604020202020204" pitchFamily="34" charset="0"/>
                <a:ea typeface="Proxima Nova" charset="0"/>
              </a:rPr>
              <a:t>в остальных </a:t>
            </a:r>
            <a:r>
              <a:rPr lang="ru-RU" sz="1100" spc="-20" dirty="0" smtClean="0">
                <a:latin typeface="Arial" panose="020B0604020202020204" pitchFamily="34" charset="0"/>
                <a:ea typeface="Proxima Nova" charset="0"/>
              </a:rPr>
              <a:t>регионах</a:t>
            </a:r>
            <a:endParaRPr lang="ru-RU" sz="2000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7069" y="1143524"/>
            <a:ext cx="1745287" cy="5374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 smtClean="0"/>
              <a:t>ПРОЦЕНТНАЯ СТАВКА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499950" y="1194231"/>
            <a:ext cx="270602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b="1" spc="-20" dirty="0" smtClean="0">
                <a:latin typeface="Arial" panose="020B0604020202020204" pitchFamily="34" charset="0"/>
                <a:ea typeface="Proxima Nova" charset="0"/>
              </a:rPr>
              <a:t>3% </a:t>
            </a:r>
            <a:endParaRPr lang="ru-RU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57369" y="5603608"/>
            <a:ext cx="11685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aseline="30000" dirty="0">
                <a:latin typeface="Arial" panose="020B0604020202020204" pitchFamily="34" charset="0"/>
              </a:rPr>
              <a:t>*</a:t>
            </a:r>
            <a:r>
              <a:rPr lang="ru-RU" sz="900" dirty="0" smtClean="0">
                <a:latin typeface="Arial" panose="020B0604020202020204" pitchFamily="34" charset="0"/>
              </a:rPr>
              <a:t> при соблюдении следующих условий: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 заемщики-супруги рассматриваются в качестве самостоятельных заемщиков и не привлекаются в качестве </a:t>
            </a:r>
            <a:r>
              <a:rPr lang="ru-RU" sz="900" dirty="0" err="1" smtClean="0">
                <a:latin typeface="Arial" panose="020B0604020202020204" pitchFamily="34" charset="0"/>
              </a:rPr>
              <a:t>созаемщиков</a:t>
            </a:r>
            <a:r>
              <a:rPr lang="ru-RU" sz="900" dirty="0" smtClean="0">
                <a:latin typeface="Arial" panose="020B0604020202020204" pitchFamily="34" charset="0"/>
              </a:rPr>
              <a:t> по кредитным договорам друг друга;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приобретаемый (строящийся) объект недвижимости, на который выдаются два льготных ипотечных кредита, должен соответствовать требованиям к объекту недвижимости, включая требования по соответствию учетной норме площади;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объект недвижимости, средства на приобретение (строительство) которого выдаются по двум льготным ипотечным кредитам, должен приобретаться на правах общей совместной собственности по одному договору купли-продажи (договору долевого участия) с указанием в качестве покупателей обоих заемщиков;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заявка на выдачу льготного ипотечного кредита на приобретение (строительство) одного объекта недвижимости (жилого помещения (жилого дома) подается каждым заемщиком;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dirty="0" smtClean="0">
                <a:latin typeface="Arial" panose="020B0604020202020204" pitchFamily="34" charset="0"/>
              </a:rPr>
              <a:t>первоначальный взнос по каждому из двух кредитов на приобретение (строительство) одного объекта недвижимости для каждого заемщика будет составлять 10% от стоимости такого объекта недвижимости</a:t>
            </a:r>
            <a:r>
              <a:rPr lang="ru-RU" sz="800" dirty="0" smtClean="0">
                <a:latin typeface="Arial" panose="020B0604020202020204" pitchFamily="34" charset="0"/>
              </a:rPr>
              <a:t>.</a:t>
            </a:r>
            <a:endParaRPr lang="ru-RU" sz="800" dirty="0">
              <a:latin typeface="Arial" panose="020B0604020202020204" pitchFamily="34" charset="0"/>
            </a:endParaRPr>
          </a:p>
        </p:txBody>
      </p:sp>
      <p:sp>
        <p:nvSpPr>
          <p:cNvPr id="56" name="object 9"/>
          <p:cNvSpPr txBox="1"/>
          <p:nvPr/>
        </p:nvSpPr>
        <p:spPr>
          <a:xfrm>
            <a:off x="354476" y="218000"/>
            <a:ext cx="5606303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cap="all" spc="-15" dirty="0">
                <a:latin typeface="Proxima Nova" charset="0"/>
                <a:ea typeface="Proxima Nova" charset="0"/>
                <a:cs typeface="Proxima Nova" charset="0"/>
              </a:rPr>
              <a:t>СЕЛЬСКАЯ ИПОТЕКА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80167" y="592155"/>
            <a:ext cx="11435131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Ипотечный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кредит с государственной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поддержкой на приобретение или строительство жилого помещения на сельских территориях </a:t>
            </a:r>
            <a:endParaRPr lang="ru-RU" sz="14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6388414" y="1089813"/>
            <a:ext cx="1575255" cy="1551736"/>
            <a:chOff x="6629485" y="1484081"/>
            <a:chExt cx="1575255" cy="1551736"/>
          </a:xfrm>
        </p:grpSpPr>
        <p:sp>
          <p:nvSpPr>
            <p:cNvPr id="49" name="Прямоугольник 48"/>
            <p:cNvSpPr/>
            <p:nvPr/>
          </p:nvSpPr>
          <p:spPr bwMode="auto">
            <a:xfrm>
              <a:off x="6990878" y="1484081"/>
              <a:ext cx="1213862" cy="12138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 bwMode="auto">
            <a:xfrm>
              <a:off x="6629485" y="1821955"/>
              <a:ext cx="1213862" cy="1213862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2" name="Rectangle 122"/>
            <p:cNvSpPr>
              <a:spLocks noChangeArrowheads="1"/>
            </p:cNvSpPr>
            <p:nvPr/>
          </p:nvSpPr>
          <p:spPr bwMode="auto">
            <a:xfrm>
              <a:off x="7001787" y="2031230"/>
              <a:ext cx="1081444" cy="6286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4300" b="1" kern="800" spc="-7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ru-RU" b="1" kern="800" spc="-7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814155" y="2723024"/>
              <a:ext cx="1087152" cy="2308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5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729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755744" y="1936402"/>
            <a:ext cx="5315448" cy="9188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SzPct val="100000"/>
            </a:pPr>
            <a:r>
              <a:rPr lang="ru-RU" sz="1200" dirty="0">
                <a:solidFill>
                  <a:srgbClr val="1C1C1C"/>
                </a:solidFill>
              </a:rPr>
              <a:t>ПРИОБРЕТЕНИЕ ПО ДКП У ФИЗИЧЕСКОГО ЛИЦА ЖИЛОГО ДОМА (ОБЪЕКТА ИЖС), ПОСТРОЕННОГО НЕ РАНЕЕ ЧЕМ ЗА 5 ЛЕТ ДО ДАТЫ ЗАКЛЮЧЕНИЯ КРЕДИТНОГО ДОГОВОРА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66620" y="1428305"/>
            <a:ext cx="5638615" cy="264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  <a:buSzPct val="100000"/>
            </a:pPr>
            <a:r>
              <a:rPr lang="ru-RU" sz="1200" dirty="0">
                <a:solidFill>
                  <a:srgbClr val="1C1C1C"/>
                </a:solidFill>
              </a:rPr>
              <a:t>СТРОИТЕЛЬСТВО ЖИЛОГО ДОМА (ОБЪЕКТА ИЖС);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51571" y="1692993"/>
            <a:ext cx="5780450" cy="385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bject 9"/>
          <p:cNvSpPr txBox="1"/>
          <p:nvPr/>
        </p:nvSpPr>
        <p:spPr>
          <a:xfrm>
            <a:off x="362789" y="218000"/>
            <a:ext cx="7866811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spc="10" dirty="0" smtClean="0">
                <a:latin typeface="Arial" panose="020B0604020202020204" pitchFamily="34" charset="0"/>
              </a:rPr>
              <a:t>ЦЕЛИ КРЕДИТОВАНИЯ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6209030" y="296276"/>
            <a:ext cx="1640261" cy="1630114"/>
            <a:chOff x="6629485" y="1405703"/>
            <a:chExt cx="1640261" cy="1630114"/>
          </a:xfrm>
        </p:grpSpPr>
        <p:sp>
          <p:nvSpPr>
            <p:cNvPr id="59" name="Прямоугольник 58"/>
            <p:cNvSpPr/>
            <p:nvPr/>
          </p:nvSpPr>
          <p:spPr bwMode="auto">
            <a:xfrm>
              <a:off x="7055884" y="1405703"/>
              <a:ext cx="1213862" cy="12138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 bwMode="auto">
            <a:xfrm>
              <a:off x="6629485" y="1821955"/>
              <a:ext cx="1213862" cy="1213862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1" name="Rectangle 122"/>
            <p:cNvSpPr>
              <a:spLocks noChangeArrowheads="1"/>
            </p:cNvSpPr>
            <p:nvPr/>
          </p:nvSpPr>
          <p:spPr bwMode="auto">
            <a:xfrm>
              <a:off x="6976880" y="2018771"/>
              <a:ext cx="1081444" cy="6286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4300" b="1" kern="800" spc="-7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ru-RU" sz="1200" b="1" kern="800" spc="-7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6825701" y="2712391"/>
              <a:ext cx="1087152" cy="2308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5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58915" y="1447154"/>
            <a:ext cx="361380" cy="361380"/>
            <a:chOff x="358915" y="1809381"/>
            <a:chExt cx="361380" cy="361380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255D3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2" name="Группа 71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sp>
        <p:nvSpPr>
          <p:cNvPr id="55" name="Прямоугольник 54"/>
          <p:cNvSpPr/>
          <p:nvPr/>
        </p:nvSpPr>
        <p:spPr>
          <a:xfrm>
            <a:off x="755743" y="2833479"/>
            <a:ext cx="5453287" cy="13878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SzPct val="100000"/>
            </a:pPr>
            <a:r>
              <a:rPr lang="ru-RU" sz="1200" dirty="0">
                <a:solidFill>
                  <a:srgbClr val="1C1C1C"/>
                </a:solidFill>
              </a:rPr>
              <a:t>ПРИОБРЕТЕНИЕ ПО ДКП У ЮРИДИЧЕСКОГО ЛИЦА (ЗА ИСКЛЮЧЕНИЕМ ИНВЕСТИЦИОННОГО ФОНДА, В ТОМ ЧИСЛЕ ЕГО УПРАВЛЯЮЩЕЙ КОМПАНИИ), ИНДИВИДУАЛЬНОГО ПРЕДПРИНИМАТЕЛЯ, ЖИЛОГО ДОМА (ОБЪЕКТА ИЖС), ПОСТРОЕННОГО НЕ РАНЕЕ ЧЕМ ЗА 3 ГОДА ДО ДАТЫ ЗАКЛЮЧЕНИЯ КРЕДИТНОГО ДОГОВОРА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55743" y="4221280"/>
            <a:ext cx="5453287" cy="14623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SzPct val="100000"/>
            </a:pPr>
            <a:r>
              <a:rPr lang="ru-RU" sz="1200" dirty="0">
                <a:solidFill>
                  <a:srgbClr val="1C1C1C"/>
                </a:solidFill>
              </a:rPr>
              <a:t>ПРИОБРЕТЕНИЕ У ЮРИДИЧЕСКОГО ЛИЦА (ЗА ИСКЛЮЧЕНИЕМ ИНВЕСТИЦИОННОГО ФОНДА, В ТОМ ЧИСЛЕ ЕГО УПРАВЛЯЮЩЕЙ КОМПАНИИ), ИНДИВИДУАЛЬНОГО ПРЕДПРИНИМАТЕЛЯ, ЖИЛОГО ДОМА (ОБЪЕКТА ИЖС), СООТВЕТСТВУЮЩЕГО ТРЕБОВАНИЯМ ПОСТАНОВЛЕНИЯ ПРАВИТЕЛЬСТВА №1567, НАХОДЯЩЕГОСЯ НА ЭТАПЕ СТРОИТЕЛЬСТВА</a:t>
            </a:r>
          </a:p>
        </p:txBody>
      </p:sp>
      <p:grpSp>
        <p:nvGrpSpPr>
          <p:cNvPr id="123" name="Группа 122"/>
          <p:cNvGrpSpPr/>
          <p:nvPr/>
        </p:nvGrpSpPr>
        <p:grpSpPr>
          <a:xfrm>
            <a:off x="358915" y="2134598"/>
            <a:ext cx="361380" cy="361380"/>
            <a:chOff x="358915" y="1809381"/>
            <a:chExt cx="361380" cy="361380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255D3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5" name="Группа 12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28" name="Группа 127"/>
          <p:cNvGrpSpPr/>
          <p:nvPr/>
        </p:nvGrpSpPr>
        <p:grpSpPr>
          <a:xfrm>
            <a:off x="358915" y="3002409"/>
            <a:ext cx="361380" cy="361380"/>
            <a:chOff x="358915" y="1809381"/>
            <a:chExt cx="361380" cy="361380"/>
          </a:xfrm>
        </p:grpSpPr>
        <p:sp>
          <p:nvSpPr>
            <p:cNvPr id="129" name="Прямоугольник 12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255D3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30" name="Группа 12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31" name="Прямая соединительная линия 13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32" name="Прямая соединительная линия 13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33" name="Группа 132"/>
          <p:cNvGrpSpPr/>
          <p:nvPr/>
        </p:nvGrpSpPr>
        <p:grpSpPr>
          <a:xfrm>
            <a:off x="358915" y="4416694"/>
            <a:ext cx="361380" cy="361380"/>
            <a:chOff x="358915" y="1809381"/>
            <a:chExt cx="361380" cy="361380"/>
          </a:xfrm>
        </p:grpSpPr>
        <p:sp>
          <p:nvSpPr>
            <p:cNvPr id="134" name="Прямоугольник 13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255D3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35" name="Группа 13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36" name="Прямая соединительная линия 13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37" name="Прямая соединительная линия 13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86858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6527800" y="3273174"/>
            <a:ext cx="5664200" cy="3332583"/>
          </a:xfrm>
          <a:prstGeom prst="rect">
            <a:avLst/>
          </a:prstGeom>
          <a:pattFill prst="dkUpDiag">
            <a:fgClr>
              <a:srgbClr val="6AA744"/>
            </a:fgClr>
            <a:bgClr>
              <a:srgbClr val="91B46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6580787" y="3256987"/>
            <a:ext cx="5892197" cy="483195"/>
          </a:xfrm>
          <a:custGeom>
            <a:avLst/>
            <a:gdLst>
              <a:gd name="connsiteX0" fmla="*/ 0 w 5256583"/>
              <a:gd name="connsiteY0" fmla="*/ 92369 h 554205"/>
              <a:gd name="connsiteX1" fmla="*/ 92369 w 5256583"/>
              <a:gd name="connsiteY1" fmla="*/ 0 h 554205"/>
              <a:gd name="connsiteX2" fmla="*/ 5164214 w 5256583"/>
              <a:gd name="connsiteY2" fmla="*/ 0 h 554205"/>
              <a:gd name="connsiteX3" fmla="*/ 5256583 w 5256583"/>
              <a:gd name="connsiteY3" fmla="*/ 92369 h 554205"/>
              <a:gd name="connsiteX4" fmla="*/ 5256583 w 5256583"/>
              <a:gd name="connsiteY4" fmla="*/ 461836 h 554205"/>
              <a:gd name="connsiteX5" fmla="*/ 5164214 w 5256583"/>
              <a:gd name="connsiteY5" fmla="*/ 554205 h 554205"/>
              <a:gd name="connsiteX6" fmla="*/ 92369 w 5256583"/>
              <a:gd name="connsiteY6" fmla="*/ 554205 h 554205"/>
              <a:gd name="connsiteX7" fmla="*/ 0 w 5256583"/>
              <a:gd name="connsiteY7" fmla="*/ 461836 h 554205"/>
              <a:gd name="connsiteX8" fmla="*/ 0 w 5256583"/>
              <a:gd name="connsiteY8" fmla="*/ 92369 h 55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56583" h="554205">
                <a:moveTo>
                  <a:pt x="0" y="92369"/>
                </a:moveTo>
                <a:cubicBezTo>
                  <a:pt x="0" y="41355"/>
                  <a:pt x="41355" y="0"/>
                  <a:pt x="92369" y="0"/>
                </a:cubicBezTo>
                <a:lnTo>
                  <a:pt x="5164214" y="0"/>
                </a:lnTo>
                <a:cubicBezTo>
                  <a:pt x="5215228" y="0"/>
                  <a:pt x="5256583" y="41355"/>
                  <a:pt x="5256583" y="92369"/>
                </a:cubicBezTo>
                <a:lnTo>
                  <a:pt x="5256583" y="461836"/>
                </a:lnTo>
                <a:cubicBezTo>
                  <a:pt x="5256583" y="512850"/>
                  <a:pt x="5215228" y="554205"/>
                  <a:pt x="5164214" y="554205"/>
                </a:cubicBezTo>
                <a:lnTo>
                  <a:pt x="92369" y="554205"/>
                </a:lnTo>
                <a:cubicBezTo>
                  <a:pt x="41355" y="554205"/>
                  <a:pt x="0" y="512850"/>
                  <a:pt x="0" y="461836"/>
                </a:cubicBezTo>
                <a:lnTo>
                  <a:pt x="0" y="92369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ХАРАКТЕРИСТИКИ ОБЪЕКТА НЕДВИЖИМОСТИ: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6580787" y="3711488"/>
            <a:ext cx="5453062" cy="2853212"/>
          </a:xfrm>
          <a:custGeom>
            <a:avLst/>
            <a:gdLst>
              <a:gd name="connsiteX0" fmla="*/ 0 w 5256583"/>
              <a:gd name="connsiteY0" fmla="*/ 0 h 2070166"/>
              <a:gd name="connsiteX1" fmla="*/ 5256583 w 5256583"/>
              <a:gd name="connsiteY1" fmla="*/ 0 h 2070166"/>
              <a:gd name="connsiteX2" fmla="*/ 5256583 w 5256583"/>
              <a:gd name="connsiteY2" fmla="*/ 2070166 h 2070166"/>
              <a:gd name="connsiteX3" fmla="*/ 0 w 5256583"/>
              <a:gd name="connsiteY3" fmla="*/ 2070166 h 2070166"/>
              <a:gd name="connsiteX4" fmla="*/ 0 w 5256583"/>
              <a:gd name="connsiteY4" fmla="*/ 0 h 207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3" h="2070166">
                <a:moveTo>
                  <a:pt x="0" y="0"/>
                </a:moveTo>
                <a:lnTo>
                  <a:pt x="5256583" y="0"/>
                </a:lnTo>
                <a:lnTo>
                  <a:pt x="5256583" y="2070166"/>
                </a:lnTo>
                <a:lnTo>
                  <a:pt x="0" y="20701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п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ригоден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для постоянного проживания (согласно отчету об оценке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);</a:t>
            </a:r>
            <a:endParaRPr lang="ru-RU" sz="1050" spc="-20" dirty="0">
              <a:latin typeface="Arial" panose="020B0604020202020204" pitchFamily="34" charset="0"/>
              <a:ea typeface="Proxima Nova" charset="0"/>
            </a:endParaRPr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беспечен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централизованными или автономными инженерными системами (электроснабжение, водоснабжение, водоотведение, 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отопление</a:t>
            </a:r>
            <a:r>
              <a:rPr lang="en-US" sz="1050" spc="-20" dirty="0" smtClean="0">
                <a:latin typeface="Arial" panose="020B0604020202020204" pitchFamily="34" charset="0"/>
                <a:ea typeface="Proxima Nova" charset="0"/>
              </a:rPr>
              <a:t>)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;</a:t>
            </a:r>
            <a:endParaRPr lang="ru-RU" sz="1050" dirty="0" smtClean="0"/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dirty="0" smtClean="0"/>
              <a:t>наличие </a:t>
            </a:r>
            <a:r>
              <a:rPr lang="ru-RU" sz="1050" dirty="0"/>
              <a:t>кирпичного, бетонного или каменного </a:t>
            </a:r>
            <a:r>
              <a:rPr lang="ru-RU" sz="1050" dirty="0" smtClean="0"/>
              <a:t>фундамента, материал </a:t>
            </a:r>
            <a:r>
              <a:rPr lang="ru-RU" sz="1050" dirty="0"/>
              <a:t>несущих стен и перекрытий - камень, кирпич, бетон, дерево</a:t>
            </a:r>
            <a:r>
              <a:rPr lang="ru-RU" sz="1050" dirty="0" smtClean="0"/>
              <a:t>;</a:t>
            </a:r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dirty="0"/>
              <a:t>при покупке жилого дома по договору купли-продажи устанавливаются требования к сроку введения в эксплуатацию объекта: </a:t>
            </a:r>
            <a:endParaRPr lang="ru-RU" sz="1050" dirty="0" smtClean="0"/>
          </a:p>
          <a:p>
            <a:pPr marL="620713" lvl="1" indent="-17145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050" dirty="0" smtClean="0"/>
              <a:t>покупка </a:t>
            </a:r>
            <a:r>
              <a:rPr lang="ru-RU" sz="1050" dirty="0"/>
              <a:t>у физического лица - срок </a:t>
            </a:r>
            <a:r>
              <a:rPr lang="ru-RU" sz="1050" dirty="0" smtClean="0"/>
              <a:t>постройки </a:t>
            </a:r>
            <a:r>
              <a:rPr lang="ru-RU" sz="1050" dirty="0"/>
              <a:t>объекта </a:t>
            </a:r>
            <a:r>
              <a:rPr lang="ru-RU" sz="1050" dirty="0" smtClean="0"/>
              <a:t>не </a:t>
            </a:r>
            <a:r>
              <a:rPr lang="ru-RU" sz="1050" dirty="0"/>
              <a:t>ранее чем за 5 лет до даты заключения кредитного договора </a:t>
            </a:r>
            <a:endParaRPr lang="ru-RU" sz="1050" dirty="0" smtClean="0"/>
          </a:p>
          <a:p>
            <a:pPr marL="620713" lvl="1" indent="-17145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050" dirty="0" smtClean="0"/>
              <a:t>покупка </a:t>
            </a:r>
            <a:r>
              <a:rPr lang="ru-RU" sz="1050" dirty="0"/>
              <a:t>у юридического лица - срок </a:t>
            </a:r>
            <a:r>
              <a:rPr lang="ru-RU" sz="1050" dirty="0" smtClean="0"/>
              <a:t>постройки </a:t>
            </a:r>
            <a:r>
              <a:rPr lang="ru-RU" sz="1050" dirty="0"/>
              <a:t>объекта </a:t>
            </a:r>
            <a:r>
              <a:rPr lang="ru-RU" sz="1050" dirty="0" smtClean="0"/>
              <a:t>не </a:t>
            </a:r>
            <a:r>
              <a:rPr lang="ru-RU" sz="1050" dirty="0"/>
              <a:t>ранее чем за 3 года до даты заключения кредитного договора</a:t>
            </a:r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необходима </a:t>
            </a:r>
            <a:r>
              <a:rPr lang="ru-RU" sz="1050" b="1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регистрация заемщика </a:t>
            </a:r>
            <a:r>
              <a:rPr lang="ru-RU" sz="105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в объекте покупки (в течение пяти лет с момента государственной регистрации права собственности).</a:t>
            </a:r>
          </a:p>
          <a:p>
            <a:pPr marL="0" lvl="1" defTabSz="533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</a:pPr>
            <a:endParaRPr lang="ru-RU" sz="1050" dirty="0"/>
          </a:p>
          <a:p>
            <a:pPr marL="180000" lvl="1" indent="-180000" defTabSz="533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●"/>
            </a:pPr>
            <a:endParaRPr lang="ru-RU" sz="105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96365" y="874913"/>
            <a:ext cx="1526292" cy="347053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  <a:endParaRPr lang="ru-RU" sz="16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2570235" y="2850566"/>
            <a:ext cx="3862830" cy="227755"/>
          </a:xfrm>
          <a:custGeom>
            <a:avLst/>
            <a:gdLst>
              <a:gd name="connsiteX0" fmla="*/ 0 w 5256585"/>
              <a:gd name="connsiteY0" fmla="*/ 0 h 2369842"/>
              <a:gd name="connsiteX1" fmla="*/ 5256585 w 5256585"/>
              <a:gd name="connsiteY1" fmla="*/ 0 h 2369842"/>
              <a:gd name="connsiteX2" fmla="*/ 5256585 w 5256585"/>
              <a:gd name="connsiteY2" fmla="*/ 2369842 h 2369842"/>
              <a:gd name="connsiteX3" fmla="*/ 0 w 5256585"/>
              <a:gd name="connsiteY3" fmla="*/ 2369842 h 2369842"/>
              <a:gd name="connsiteX4" fmla="*/ 0 w 5256585"/>
              <a:gd name="connsiteY4" fmla="*/ 0 h 236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5" h="2369842">
                <a:moveTo>
                  <a:pt x="0" y="0"/>
                </a:moveTo>
                <a:lnTo>
                  <a:pt x="5256585" y="0"/>
                </a:lnTo>
                <a:lnTo>
                  <a:pt x="5256585" y="2369842"/>
                </a:lnTo>
                <a:lnTo>
                  <a:pt x="0" y="23698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spAutoFit/>
          </a:bodyPr>
          <a:lstStyle/>
          <a:p>
            <a:pPr marL="180975" lvl="1" algn="l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600" dirty="0">
                <a:solidFill>
                  <a:srgbClr val="1C1C1C"/>
                </a:solidFill>
              </a:rPr>
              <a:t>Заявление-анкета</a:t>
            </a:r>
          </a:p>
        </p:txBody>
      </p:sp>
      <p:sp>
        <p:nvSpPr>
          <p:cNvPr id="22" name="object 9"/>
          <p:cNvSpPr txBox="1"/>
          <p:nvPr/>
        </p:nvSpPr>
        <p:spPr>
          <a:xfrm>
            <a:off x="362788" y="218000"/>
            <a:ext cx="11829212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spc="10" dirty="0" smtClean="0">
                <a:latin typeface="Arial" panose="020B0604020202020204" pitchFamily="34" charset="0"/>
              </a:rPr>
              <a:t>ТРЕБОВАНИЯ К ЗАЕМЩИКУ И ОБЪЕКТУ НЕДВИЖИМОСТИ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297316" y="931908"/>
            <a:ext cx="1997400" cy="347053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0" lvl="1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600" dirty="0">
                <a:solidFill>
                  <a:srgbClr val="1C1C1C"/>
                </a:solidFill>
              </a:rPr>
              <a:t>от 21 до 75 лет 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194485" y="1406619"/>
            <a:ext cx="1891149" cy="241699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2297316" y="1390654"/>
            <a:ext cx="3455802" cy="397537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0" lvl="1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600" dirty="0">
                <a:solidFill>
                  <a:srgbClr val="1C1C1C"/>
                </a:solidFill>
              </a:rPr>
              <a:t>3 месяца</a:t>
            </a:r>
          </a:p>
          <a:p>
            <a:pPr marL="0" lvl="1" algn="l" defTabSz="533400">
              <a:lnSpc>
                <a:spcPct val="80000"/>
              </a:lnSpc>
              <a:spcBef>
                <a:spcPct val="0"/>
              </a:spcBef>
            </a:pPr>
            <a:r>
              <a:rPr lang="ru-RU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на последнем (текущем) месте работы</a:t>
            </a:r>
            <a:endParaRPr lang="ru-RU" sz="105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2294472" y="1962225"/>
            <a:ext cx="3798184" cy="694033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0" lvl="1" algn="l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600" dirty="0">
                <a:solidFill>
                  <a:srgbClr val="1C1C1C"/>
                </a:solidFill>
              </a:rPr>
              <a:t>супруг(а)</a:t>
            </a:r>
          </a:p>
          <a:p>
            <a:pPr marL="0" lvl="1" algn="l" defTabSz="533400">
              <a:lnSpc>
                <a:spcPct val="80000"/>
              </a:lnSpc>
              <a:spcBef>
                <a:spcPct val="0"/>
              </a:spcBef>
            </a:pPr>
            <a:r>
              <a:rPr lang="ru-RU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заемщика (при отсутствии брачного договора</a:t>
            </a:r>
            <a:r>
              <a:rPr lang="en-US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/</a:t>
            </a:r>
            <a:r>
              <a:rPr lang="ru-RU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 контракта). Для увеличения суммы кредита в качестве </a:t>
            </a:r>
            <a:r>
              <a:rPr lang="ru-RU" sz="1050" b="0" kern="1200" spc="-20" dirty="0" err="1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созаемщика</a:t>
            </a:r>
            <a:r>
              <a:rPr lang="ru-RU" sz="105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 можно привлечь до 3-х человек (не только родственников)</a:t>
            </a:r>
            <a:endParaRPr lang="ru-RU" sz="105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99733" y="1992551"/>
            <a:ext cx="1919261" cy="213798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СОЗАЕМЩИКИ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196899" y="2888938"/>
            <a:ext cx="1919261" cy="213798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ПАКЕТ </a:t>
            </a:r>
          </a:p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2567855" y="3785000"/>
            <a:ext cx="3862830" cy="357021"/>
          </a:xfrm>
          <a:custGeom>
            <a:avLst/>
            <a:gdLst>
              <a:gd name="connsiteX0" fmla="*/ 0 w 5256585"/>
              <a:gd name="connsiteY0" fmla="*/ 0 h 2369842"/>
              <a:gd name="connsiteX1" fmla="*/ 5256585 w 5256585"/>
              <a:gd name="connsiteY1" fmla="*/ 0 h 2369842"/>
              <a:gd name="connsiteX2" fmla="*/ 5256585 w 5256585"/>
              <a:gd name="connsiteY2" fmla="*/ 2369842 h 2369842"/>
              <a:gd name="connsiteX3" fmla="*/ 0 w 5256585"/>
              <a:gd name="connsiteY3" fmla="*/ 2369842 h 2369842"/>
              <a:gd name="connsiteX4" fmla="*/ 0 w 5256585"/>
              <a:gd name="connsiteY4" fmla="*/ 0 h 236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5" h="2369842">
                <a:moveTo>
                  <a:pt x="0" y="0"/>
                </a:moveTo>
                <a:lnTo>
                  <a:pt x="5256585" y="0"/>
                </a:lnTo>
                <a:lnTo>
                  <a:pt x="5256585" y="2369842"/>
                </a:lnTo>
                <a:lnTo>
                  <a:pt x="0" y="23698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spAutoFit/>
          </a:bodyPr>
          <a:lstStyle/>
          <a:p>
            <a:pPr marL="180975" lvl="1" defTabSz="533400">
              <a:lnSpc>
                <a:spcPct val="80000"/>
              </a:lnSpc>
              <a:spcBef>
                <a:spcPct val="0"/>
              </a:spcBef>
            </a:pPr>
            <a:r>
              <a:rPr lang="ru-RU" sz="1600" dirty="0">
                <a:solidFill>
                  <a:srgbClr val="1C1C1C"/>
                </a:solidFill>
              </a:rPr>
              <a:t>Военный билет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или приписное свидетельство - для мужчин в возрасте до 27 лет (включительно)</a:t>
            </a:r>
          </a:p>
        </p:txBody>
      </p:sp>
      <p:pic>
        <p:nvPicPr>
          <p:cNvPr id="47" name="Рисунок 46" descr="https://static.tildacdn.com/tild3238-3436-4738-b530-306632373262/9012c88a5e3ddf4315b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7800" y="872606"/>
            <a:ext cx="5957671" cy="2400568"/>
          </a:xfrm>
          <a:custGeom>
            <a:avLst/>
            <a:gdLst>
              <a:gd name="connsiteX0" fmla="*/ 5984619 w 16002000"/>
              <a:gd name="connsiteY0" fmla="*/ 0 h 7266677"/>
              <a:gd name="connsiteX1" fmla="*/ 8897454 w 16002000"/>
              <a:gd name="connsiteY1" fmla="*/ 1142533 h 7266677"/>
              <a:gd name="connsiteX2" fmla="*/ 11150589 w 16002000"/>
              <a:gd name="connsiteY2" fmla="*/ 2611514 h 7266677"/>
              <a:gd name="connsiteX3" fmla="*/ 11075039 w 16002000"/>
              <a:gd name="connsiteY3" fmla="*/ 2841283 h 7266677"/>
              <a:gd name="connsiteX4" fmla="*/ 12620441 w 16002000"/>
              <a:gd name="connsiteY4" fmla="*/ 3855004 h 7266677"/>
              <a:gd name="connsiteX5" fmla="*/ 12629417 w 16002000"/>
              <a:gd name="connsiteY5" fmla="*/ 4101609 h 7266677"/>
              <a:gd name="connsiteX6" fmla="*/ 12335625 w 16002000"/>
              <a:gd name="connsiteY6" fmla="*/ 4256192 h 7266677"/>
              <a:gd name="connsiteX7" fmla="*/ 13348955 w 16002000"/>
              <a:gd name="connsiteY7" fmla="*/ 4251605 h 7266677"/>
              <a:gd name="connsiteX8" fmla="*/ 13361552 w 16002000"/>
              <a:gd name="connsiteY8" fmla="*/ 4170642 h 7266677"/>
              <a:gd name="connsiteX9" fmla="*/ 13438981 w 16002000"/>
              <a:gd name="connsiteY9" fmla="*/ 4113109 h 7266677"/>
              <a:gd name="connsiteX10" fmla="*/ 13517563 w 16002000"/>
              <a:gd name="connsiteY10" fmla="*/ 4170260 h 7266677"/>
              <a:gd name="connsiteX11" fmla="*/ 13524707 w 16002000"/>
              <a:gd name="connsiteY11" fmla="*/ 4248840 h 7266677"/>
              <a:gd name="connsiteX12" fmla="*/ 14523875 w 16002000"/>
              <a:gd name="connsiteY12" fmla="*/ 4243233 h 7266677"/>
              <a:gd name="connsiteX13" fmla="*/ 14519074 w 16002000"/>
              <a:gd name="connsiteY13" fmla="*/ 4157143 h 7266677"/>
              <a:gd name="connsiteX14" fmla="*/ 14612938 w 16002000"/>
              <a:gd name="connsiteY14" fmla="*/ 4098821 h 7266677"/>
              <a:gd name="connsiteX15" fmla="*/ 14684376 w 16002000"/>
              <a:gd name="connsiteY15" fmla="*/ 4158353 h 7266677"/>
              <a:gd name="connsiteX16" fmla="*/ 14693189 w 16002000"/>
              <a:gd name="connsiteY16" fmla="*/ 4237751 h 7266677"/>
              <a:gd name="connsiteX17" fmla="*/ 15769621 w 16002000"/>
              <a:gd name="connsiteY17" fmla="*/ 4232527 h 7266677"/>
              <a:gd name="connsiteX18" fmla="*/ 15775947 w 16002000"/>
              <a:gd name="connsiteY18" fmla="*/ 4133332 h 7266677"/>
              <a:gd name="connsiteX19" fmla="*/ 15867857 w 16002000"/>
              <a:gd name="connsiteY19" fmla="*/ 4089296 h 7266677"/>
              <a:gd name="connsiteX20" fmla="*/ 15952906 w 16002000"/>
              <a:gd name="connsiteY20" fmla="*/ 4146802 h 7266677"/>
              <a:gd name="connsiteX21" fmla="*/ 15958344 w 16002000"/>
              <a:gd name="connsiteY21" fmla="*/ 4222646 h 7266677"/>
              <a:gd name="connsiteX22" fmla="*/ 15996444 w 16002000"/>
              <a:gd name="connsiteY22" fmla="*/ 4229790 h 7266677"/>
              <a:gd name="connsiteX23" fmla="*/ 16002000 w 16002000"/>
              <a:gd name="connsiteY23" fmla="*/ 6676193 h 7266677"/>
              <a:gd name="connsiteX24" fmla="*/ 16002000 w 16002000"/>
              <a:gd name="connsiteY24" fmla="*/ 7266677 h 7266677"/>
              <a:gd name="connsiteX25" fmla="*/ 0 w 16002000"/>
              <a:gd name="connsiteY25" fmla="*/ 7266677 h 7266677"/>
              <a:gd name="connsiteX26" fmla="*/ 0 w 16002000"/>
              <a:gd name="connsiteY26" fmla="*/ 4254271 h 7266677"/>
              <a:gd name="connsiteX27" fmla="*/ 192123 w 16002000"/>
              <a:gd name="connsiteY27" fmla="*/ 4249018 h 7266677"/>
              <a:gd name="connsiteX28" fmla="*/ 188284 w 16002000"/>
              <a:gd name="connsiteY28" fmla="*/ 4170792 h 7266677"/>
              <a:gd name="connsiteX29" fmla="*/ 287337 w 16002000"/>
              <a:gd name="connsiteY29" fmla="*/ 4127396 h 7266677"/>
              <a:gd name="connsiteX30" fmla="*/ 389731 w 16002000"/>
              <a:gd name="connsiteY30" fmla="*/ 4172640 h 7266677"/>
              <a:gd name="connsiteX31" fmla="*/ 394458 w 16002000"/>
              <a:gd name="connsiteY31" fmla="*/ 4247277 h 7266677"/>
              <a:gd name="connsiteX32" fmla="*/ 1124293 w 16002000"/>
              <a:gd name="connsiteY32" fmla="*/ 4266326 h 7266677"/>
              <a:gd name="connsiteX33" fmla="*/ 1123156 w 16002000"/>
              <a:gd name="connsiteY33" fmla="*/ 4186927 h 7266677"/>
              <a:gd name="connsiteX34" fmla="*/ 1206358 w 16002000"/>
              <a:gd name="connsiteY34" fmla="*/ 4140476 h 7266677"/>
              <a:gd name="connsiteX35" fmla="*/ 1301750 w 16002000"/>
              <a:gd name="connsiteY35" fmla="*/ 4186927 h 7266677"/>
              <a:gd name="connsiteX36" fmla="*/ 1300613 w 16002000"/>
              <a:gd name="connsiteY36" fmla="*/ 4263945 h 7266677"/>
              <a:gd name="connsiteX37" fmla="*/ 1947922 w 16002000"/>
              <a:gd name="connsiteY37" fmla="*/ 4268067 h 7266677"/>
              <a:gd name="connsiteX38" fmla="*/ 1944688 w 16002000"/>
              <a:gd name="connsiteY38" fmla="*/ 4203596 h 7266677"/>
              <a:gd name="connsiteX39" fmla="*/ 2030448 w 16002000"/>
              <a:gd name="connsiteY39" fmla="*/ 4159526 h 7266677"/>
              <a:gd name="connsiteX40" fmla="*/ 2123282 w 16002000"/>
              <a:gd name="connsiteY40" fmla="*/ 4210740 h 7266677"/>
              <a:gd name="connsiteX41" fmla="*/ 2124881 w 16002000"/>
              <a:gd name="connsiteY41" fmla="*/ 4272830 h 7266677"/>
              <a:gd name="connsiteX42" fmla="*/ 2698726 w 16002000"/>
              <a:gd name="connsiteY42" fmla="*/ 4281076 h 7266677"/>
              <a:gd name="connsiteX43" fmla="*/ 2699544 w 16002000"/>
              <a:gd name="connsiteY43" fmla="*/ 4213121 h 7266677"/>
              <a:gd name="connsiteX44" fmla="*/ 2777592 w 16002000"/>
              <a:gd name="connsiteY44" fmla="*/ 4177936 h 7266677"/>
              <a:gd name="connsiteX45" fmla="*/ 2848035 w 16002000"/>
              <a:gd name="connsiteY45" fmla="*/ 4209176 h 7266677"/>
              <a:gd name="connsiteX46" fmla="*/ 2861469 w 16002000"/>
              <a:gd name="connsiteY46" fmla="*/ 4284559 h 7266677"/>
              <a:gd name="connsiteX47" fmla="*/ 3374433 w 16002000"/>
              <a:gd name="connsiteY47" fmla="*/ 4292342 h 7266677"/>
              <a:gd name="connsiteX48" fmla="*/ 3371057 w 16002000"/>
              <a:gd name="connsiteY48" fmla="*/ 4215503 h 7266677"/>
              <a:gd name="connsiteX49" fmla="*/ 3451557 w 16002000"/>
              <a:gd name="connsiteY49" fmla="*/ 4182059 h 7266677"/>
              <a:gd name="connsiteX50" fmla="*/ 3530601 w 16002000"/>
              <a:gd name="connsiteY50" fmla="*/ 4220264 h 7266677"/>
              <a:gd name="connsiteX51" fmla="*/ 3530600 w 16002000"/>
              <a:gd name="connsiteY51" fmla="*/ 4291241 h 7266677"/>
              <a:gd name="connsiteX52" fmla="*/ 3996366 w 16002000"/>
              <a:gd name="connsiteY52" fmla="*/ 4292982 h 7266677"/>
              <a:gd name="connsiteX53" fmla="*/ 4000310 w 16002000"/>
              <a:gd name="connsiteY53" fmla="*/ 4221899 h 7266677"/>
              <a:gd name="connsiteX54" fmla="*/ 4087814 w 16002000"/>
              <a:gd name="connsiteY54" fmla="*/ 4205977 h 7266677"/>
              <a:gd name="connsiteX55" fmla="*/ 4140201 w 16002000"/>
              <a:gd name="connsiteY55" fmla="*/ 4234552 h 7266677"/>
              <a:gd name="connsiteX56" fmla="*/ 4137820 w 16002000"/>
              <a:gd name="connsiteY56" fmla="*/ 4291703 h 7266677"/>
              <a:gd name="connsiteX57" fmla="*/ 4184413 w 16002000"/>
              <a:gd name="connsiteY57" fmla="*/ 4300125 h 7266677"/>
              <a:gd name="connsiteX58" fmla="*/ 4200443 w 16002000"/>
              <a:gd name="connsiteY58" fmla="*/ 2800720 h 7266677"/>
              <a:gd name="connsiteX59" fmla="*/ 3995193 w 16002000"/>
              <a:gd name="connsiteY59" fmla="*/ 2699499 h 7266677"/>
              <a:gd name="connsiteX60" fmla="*/ 3994624 w 16002000"/>
              <a:gd name="connsiteY60" fmla="*/ 2621913 h 7266677"/>
              <a:gd name="connsiteX61" fmla="*/ 3750883 w 16002000"/>
              <a:gd name="connsiteY61" fmla="*/ 2578589 h 7266677"/>
              <a:gd name="connsiteX62" fmla="*/ 3684387 w 16002000"/>
              <a:gd name="connsiteY62" fmla="*/ 2385778 h 726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6002000" h="7266677">
                <a:moveTo>
                  <a:pt x="5984619" y="0"/>
                </a:moveTo>
                <a:cubicBezTo>
                  <a:pt x="6960327" y="407037"/>
                  <a:pt x="7926509" y="761689"/>
                  <a:pt x="8897454" y="1142533"/>
                </a:cubicBezTo>
                <a:lnTo>
                  <a:pt x="11150589" y="2611514"/>
                </a:lnTo>
                <a:lnTo>
                  <a:pt x="11075039" y="2841283"/>
                </a:lnTo>
                <a:cubicBezTo>
                  <a:pt x="11590173" y="3179190"/>
                  <a:pt x="12100544" y="3526622"/>
                  <a:pt x="12620441" y="3855004"/>
                </a:cubicBezTo>
                <a:cubicBezTo>
                  <a:pt x="12620258" y="3930856"/>
                  <a:pt x="12629600" y="4025757"/>
                  <a:pt x="12629417" y="4101609"/>
                </a:cubicBezTo>
                <a:lnTo>
                  <a:pt x="12335625" y="4256192"/>
                </a:lnTo>
                <a:cubicBezTo>
                  <a:pt x="12453960" y="4281191"/>
                  <a:pt x="13273642" y="4253898"/>
                  <a:pt x="13348955" y="4251605"/>
                </a:cubicBezTo>
                <a:cubicBezTo>
                  <a:pt x="13366736" y="4262030"/>
                  <a:pt x="13346547" y="4182612"/>
                  <a:pt x="13361552" y="4170642"/>
                </a:cubicBezTo>
                <a:cubicBezTo>
                  <a:pt x="13376557" y="4158672"/>
                  <a:pt x="13428617" y="4110139"/>
                  <a:pt x="13438981" y="4113109"/>
                </a:cubicBezTo>
                <a:cubicBezTo>
                  <a:pt x="13464585" y="4119396"/>
                  <a:pt x="13506610" y="4156907"/>
                  <a:pt x="13517563" y="4170260"/>
                </a:cubicBezTo>
                <a:cubicBezTo>
                  <a:pt x="13530263" y="4177008"/>
                  <a:pt x="13523279" y="4260887"/>
                  <a:pt x="13524707" y="4248840"/>
                </a:cubicBezTo>
                <a:cubicBezTo>
                  <a:pt x="13690441" y="4260605"/>
                  <a:pt x="14359735" y="4252959"/>
                  <a:pt x="14523875" y="4243233"/>
                </a:cubicBezTo>
                <a:cubicBezTo>
                  <a:pt x="14523069" y="4210568"/>
                  <a:pt x="14519880" y="4189808"/>
                  <a:pt x="14519074" y="4157143"/>
                </a:cubicBezTo>
                <a:cubicBezTo>
                  <a:pt x="14550362" y="4137702"/>
                  <a:pt x="14579269" y="4123024"/>
                  <a:pt x="14612938" y="4098821"/>
                </a:cubicBezTo>
                <a:cubicBezTo>
                  <a:pt x="14632154" y="4108945"/>
                  <a:pt x="14671001" y="4135198"/>
                  <a:pt x="14684376" y="4158353"/>
                </a:cubicBezTo>
                <a:cubicBezTo>
                  <a:pt x="14692989" y="4145790"/>
                  <a:pt x="14684559" y="4250789"/>
                  <a:pt x="14693189" y="4237751"/>
                </a:cubicBezTo>
                <a:lnTo>
                  <a:pt x="15769621" y="4232527"/>
                </a:lnTo>
                <a:lnTo>
                  <a:pt x="15775947" y="4133332"/>
                </a:lnTo>
                <a:lnTo>
                  <a:pt x="15867857" y="4089296"/>
                </a:lnTo>
                <a:cubicBezTo>
                  <a:pt x="15918432" y="4134658"/>
                  <a:pt x="15928525" y="4113347"/>
                  <a:pt x="15952906" y="4146802"/>
                </a:cubicBezTo>
                <a:cubicBezTo>
                  <a:pt x="15958462" y="4169027"/>
                  <a:pt x="15951881" y="4210005"/>
                  <a:pt x="15958344" y="4222646"/>
                </a:cubicBezTo>
                <a:cubicBezTo>
                  <a:pt x="15964807" y="4235287"/>
                  <a:pt x="15998464" y="4222474"/>
                  <a:pt x="15996444" y="4229790"/>
                </a:cubicBezTo>
                <a:lnTo>
                  <a:pt x="16002000" y="6676193"/>
                </a:lnTo>
                <a:lnTo>
                  <a:pt x="16002000" y="7266677"/>
                </a:lnTo>
                <a:lnTo>
                  <a:pt x="0" y="7266677"/>
                </a:lnTo>
                <a:lnTo>
                  <a:pt x="0" y="4254271"/>
                </a:lnTo>
                <a:lnTo>
                  <a:pt x="192123" y="4249018"/>
                </a:lnTo>
                <a:lnTo>
                  <a:pt x="188284" y="4170792"/>
                </a:lnTo>
                <a:lnTo>
                  <a:pt x="287337" y="4127396"/>
                </a:lnTo>
                <a:lnTo>
                  <a:pt x="389731" y="4172640"/>
                </a:lnTo>
                <a:lnTo>
                  <a:pt x="394458" y="4247277"/>
                </a:lnTo>
                <a:lnTo>
                  <a:pt x="1124293" y="4266326"/>
                </a:lnTo>
                <a:lnTo>
                  <a:pt x="1123156" y="4186927"/>
                </a:lnTo>
                <a:lnTo>
                  <a:pt x="1206358" y="4140476"/>
                </a:lnTo>
                <a:lnTo>
                  <a:pt x="1301750" y="4186927"/>
                </a:lnTo>
                <a:lnTo>
                  <a:pt x="1300613" y="4263945"/>
                </a:lnTo>
                <a:lnTo>
                  <a:pt x="1947922" y="4268067"/>
                </a:lnTo>
                <a:lnTo>
                  <a:pt x="1944688" y="4203596"/>
                </a:lnTo>
                <a:lnTo>
                  <a:pt x="2030448" y="4159526"/>
                </a:lnTo>
                <a:cubicBezTo>
                  <a:pt x="2040755" y="4174216"/>
                  <a:pt x="2112975" y="4196050"/>
                  <a:pt x="2123282" y="4210740"/>
                </a:cubicBezTo>
                <a:lnTo>
                  <a:pt x="2124881" y="4272830"/>
                </a:lnTo>
                <a:lnTo>
                  <a:pt x="2698726" y="4281076"/>
                </a:lnTo>
                <a:cubicBezTo>
                  <a:pt x="2706936" y="4259218"/>
                  <a:pt x="2691334" y="4234979"/>
                  <a:pt x="2699544" y="4213121"/>
                </a:cubicBezTo>
                <a:lnTo>
                  <a:pt x="2777592" y="4177936"/>
                </a:lnTo>
                <a:lnTo>
                  <a:pt x="2848035" y="4209176"/>
                </a:lnTo>
                <a:cubicBezTo>
                  <a:pt x="2869976" y="4212872"/>
                  <a:pt x="2839528" y="4280863"/>
                  <a:pt x="2861469" y="4284559"/>
                </a:cubicBezTo>
                <a:cubicBezTo>
                  <a:pt x="3036426" y="4294296"/>
                  <a:pt x="3201858" y="4289748"/>
                  <a:pt x="3374433" y="4292342"/>
                </a:cubicBezTo>
                <a:lnTo>
                  <a:pt x="3371057" y="4215503"/>
                </a:lnTo>
                <a:lnTo>
                  <a:pt x="3451557" y="4182059"/>
                </a:lnTo>
                <a:lnTo>
                  <a:pt x="3530601" y="4220264"/>
                </a:lnTo>
                <a:cubicBezTo>
                  <a:pt x="3530601" y="4243923"/>
                  <a:pt x="3530600" y="4267582"/>
                  <a:pt x="3530600" y="4291241"/>
                </a:cubicBezTo>
                <a:lnTo>
                  <a:pt x="3996366" y="4292982"/>
                </a:lnTo>
                <a:cubicBezTo>
                  <a:pt x="3997681" y="4269288"/>
                  <a:pt x="3987089" y="4231306"/>
                  <a:pt x="4000310" y="4221899"/>
                </a:cubicBezTo>
                <a:cubicBezTo>
                  <a:pt x="4031066" y="4204685"/>
                  <a:pt x="4071347" y="4177947"/>
                  <a:pt x="4087814" y="4205977"/>
                </a:cubicBezTo>
                <a:lnTo>
                  <a:pt x="4140201" y="4234552"/>
                </a:lnTo>
                <a:cubicBezTo>
                  <a:pt x="4139406" y="4253602"/>
                  <a:pt x="4138613" y="4272653"/>
                  <a:pt x="4137820" y="4291703"/>
                </a:cubicBezTo>
                <a:lnTo>
                  <a:pt x="4184413" y="4300125"/>
                </a:lnTo>
                <a:lnTo>
                  <a:pt x="4200443" y="2800720"/>
                </a:lnTo>
                <a:lnTo>
                  <a:pt x="3995193" y="2699499"/>
                </a:lnTo>
                <a:cubicBezTo>
                  <a:pt x="3995003" y="2673637"/>
                  <a:pt x="3994814" y="2647775"/>
                  <a:pt x="3994624" y="2621913"/>
                </a:cubicBezTo>
                <a:lnTo>
                  <a:pt x="3750883" y="2578589"/>
                </a:lnTo>
                <a:lnTo>
                  <a:pt x="3684387" y="23857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 bwMode="auto">
          <a:xfrm>
            <a:off x="819485" y="3762741"/>
            <a:ext cx="1243322" cy="1520318"/>
          </a:xfrm>
          <a:prstGeom prst="rect">
            <a:avLst/>
          </a:prstGeom>
          <a:solidFill>
            <a:srgbClr val="255D3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541089" y="4029558"/>
            <a:ext cx="1245098" cy="17165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26636" y="4261288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1C1C1C"/>
                </a:solidFill>
              </a:rPr>
              <a:t>СНИЛС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37526" y="4725817"/>
            <a:ext cx="3491615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1C1C1C"/>
                </a:solidFill>
              </a:rPr>
              <a:t>Документы о семейном положении, наличии детей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19409" y="3249782"/>
            <a:ext cx="3097002" cy="418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1C1C1C"/>
                </a:solidFill>
              </a:rPr>
              <a:t>Паспорт РФ</a:t>
            </a:r>
          </a:p>
          <a:p>
            <a:pPr>
              <a:lnSpc>
                <a:spcPct val="80000"/>
              </a:lnSpc>
            </a:pPr>
            <a:r>
              <a:rPr lang="ru-RU" sz="1050" spc="-2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Proxima Nova" charset="0"/>
              </a:rPr>
              <a:t>Или удостоверение личности военнослужащего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36160" y="5261529"/>
            <a:ext cx="3616682" cy="41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1C1C1C"/>
                </a:solidFill>
              </a:rPr>
              <a:t>Трудовая книжка, </a:t>
            </a:r>
            <a:r>
              <a:rPr lang="ru-RU" sz="1050" spc="-2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Proxima Nova" charset="0"/>
              </a:rPr>
              <a:t>электронная или копия бумажной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28902" y="5750661"/>
            <a:ext cx="368641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1C1C1C"/>
                </a:solidFill>
              </a:rPr>
              <a:t>Справка о доходах ФЛ по форме ФНС или по форме Банка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249" y="2770863"/>
            <a:ext cx="432261" cy="38859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248" y="3273174"/>
            <a:ext cx="432261" cy="38859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266" y="3773259"/>
            <a:ext cx="432261" cy="38859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108" y="4266386"/>
            <a:ext cx="432261" cy="38859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972" y="4769574"/>
            <a:ext cx="432261" cy="38859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972" y="5272763"/>
            <a:ext cx="432261" cy="38859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027" y="5774599"/>
            <a:ext cx="432261" cy="38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1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4"/>
    </mc:Choice>
    <mc:Fallback xmlns="">
      <p:transition spd="slow" advTm="2542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6" name="object 9"/>
          <p:cNvSpPr txBox="1"/>
          <p:nvPr/>
        </p:nvSpPr>
        <p:spPr>
          <a:xfrm>
            <a:off x="362789" y="218000"/>
            <a:ext cx="10442743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ru-RU" sz="2200" b="1" spc="-20" dirty="0" smtClean="0">
                <a:latin typeface="Arial" panose="020B0604020202020204" pitchFamily="34" charset="0"/>
                <a:ea typeface="Proxima Nova" charset="0"/>
              </a:rPr>
              <a:t>ШАГИ ДЛЯ ПОЛУЧЕНИЯ КРЕДИТА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998302" y="1125634"/>
            <a:ext cx="1930082" cy="5847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ПОДГОТОВКА ДОКУМЕНТОВ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069192" y="1624486"/>
            <a:ext cx="22351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spc="-20" dirty="0" smtClean="0">
                <a:latin typeface="Arial" panose="020B0604020202020204" pitchFamily="34" charset="0"/>
                <a:ea typeface="Proxima Nova" charset="0"/>
              </a:rPr>
              <a:t>Предъявит </a:t>
            </a: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паспорт, документы о семейном положении/наличии детей и документы, подтверждающие финансовое состояние и трудовую занятость. Сообщите работнику банка номер СНИЛС и цель </a:t>
            </a:r>
            <a:r>
              <a:rPr lang="ru-RU" sz="1000" spc="-20" dirty="0" smtClean="0">
                <a:latin typeface="Arial" panose="020B0604020202020204" pitchFamily="34" charset="0"/>
                <a:ea typeface="Proxima Nova" charset="0"/>
              </a:rPr>
              <a:t>кредита</a:t>
            </a:r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018870" y="1142516"/>
            <a:ext cx="1373367" cy="5847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ru-RU" dirty="0"/>
              <a:t>ПОДАЧА </a:t>
            </a:r>
          </a:p>
          <a:p>
            <a:r>
              <a:rPr lang="ru-RU" dirty="0"/>
              <a:t>ЗАЯВКИ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094700" y="1621054"/>
            <a:ext cx="2196795" cy="13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Оформить заявку можно: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У партнеров Банка (застройщики, агентства недвижимости)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 личном кабинете на сайте «Свое жилье»</a:t>
            </a:r>
            <a:r>
              <a:rPr lang="en-US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 </a:t>
            </a:r>
            <a:r>
              <a:rPr lang="en-US" sz="1000" u="sng" spc="-20" dirty="0">
                <a:solidFill>
                  <a:srgbClr val="0070C0"/>
                </a:solidFill>
                <a:latin typeface="Arial" panose="020B0604020202020204" pitchFamily="34" charset="0"/>
                <a:ea typeface="Proxima Nova" charset="0"/>
              </a:rPr>
              <a:t>(https://svoedom.ru/)</a:t>
            </a:r>
            <a:endParaRPr lang="ru-RU" sz="1000" u="sng" spc="-20" dirty="0">
              <a:solidFill>
                <a:srgbClr val="0070C0"/>
              </a:solidFill>
              <a:latin typeface="Arial" panose="020B0604020202020204" pitchFamily="34" charset="0"/>
              <a:ea typeface="Proxima Nova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 отделении </a:t>
            </a:r>
            <a:r>
              <a:rPr lang="ru-RU" sz="1000" spc="-20" dirty="0" smtClean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Банка</a:t>
            </a:r>
            <a:endParaRPr lang="ru-RU" sz="1000" spc="-20" dirty="0">
              <a:solidFill>
                <a:srgbClr val="000000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985812" y="1142518"/>
            <a:ext cx="1662843" cy="58477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ru-RU" dirty="0"/>
              <a:t>ОДОБРЕНИЕ ЗАЯВКИ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087192" y="1630040"/>
            <a:ext cx="1891486" cy="1323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На телефон приходит СМС об одобрении заявки или об отказе. </a:t>
            </a:r>
          </a:p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 случае одобрения заявки Вам перезванивает сотрудник Банка и сообщает о возможности подбора объекта недвижимости</a:t>
            </a:r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96420" y="3915384"/>
            <a:ext cx="2207906" cy="43704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ru-RU" dirty="0"/>
              <a:t>ДОКУМЕНТЫ НА НЕДВИЖИМОСТЬ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069192" y="4352427"/>
            <a:ext cx="2267699" cy="1785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Когда выбран объект недвижимости, в Банк необходимо предоставить документы на объект. </a:t>
            </a:r>
          </a:p>
          <a:p>
            <a:pPr defTabSz="971550">
              <a:spcBef>
                <a:spcPts val="0"/>
              </a:spcBef>
              <a:spcAft>
                <a:spcPts val="0"/>
              </a:spcAft>
            </a:pPr>
            <a:endParaRPr lang="ru-RU" sz="1000" i="1" spc="-20" dirty="0">
              <a:latin typeface="Arial" panose="020B0604020202020204" pitchFamily="34" charset="0"/>
              <a:ea typeface="Proxima Nova" charset="0"/>
            </a:endParaRPr>
          </a:p>
          <a:p>
            <a:pPr defTabSz="971550">
              <a:spcBef>
                <a:spcPts val="0"/>
              </a:spcBef>
              <a:spcAft>
                <a:spcPts val="0"/>
              </a:spcAft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Готовый комплект в Банк предоставляете Вы либо Продавец любым из следующих способов: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по электронной почте;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лично в отделение Банка;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через личный кабинет на сайте «Свое жилье </a:t>
            </a:r>
            <a:r>
              <a:rPr lang="ru-RU" sz="1000" u="sng" spc="-20" dirty="0">
                <a:solidFill>
                  <a:srgbClr val="0070C0"/>
                </a:solidFill>
                <a:latin typeface="Arial" panose="020B0604020202020204" pitchFamily="34" charset="0"/>
                <a:ea typeface="Proxima Nova" charset="0"/>
              </a:rPr>
              <a:t>(</a:t>
            </a:r>
            <a:r>
              <a:rPr lang="en-US" sz="1000" u="sng" spc="-20" dirty="0">
                <a:solidFill>
                  <a:srgbClr val="0070C0"/>
                </a:solidFill>
                <a:latin typeface="Arial" panose="020B0604020202020204" pitchFamily="34" charset="0"/>
                <a:ea typeface="Proxima Nova" charset="0"/>
                <a:hlinkClick r:id="rId3"/>
              </a:rPr>
              <a:t>https://svoedom.ru/</a:t>
            </a:r>
            <a:r>
              <a:rPr lang="en-US" sz="1000" u="sng" spc="-20" dirty="0">
                <a:solidFill>
                  <a:srgbClr val="0070C0"/>
                </a:solidFill>
                <a:latin typeface="Arial" panose="020B0604020202020204" pitchFamily="34" charset="0"/>
                <a:ea typeface="Proxima Nova" charset="0"/>
              </a:rPr>
              <a:t>)</a:t>
            </a:r>
            <a:endParaRPr lang="ru-RU" sz="1000" u="sng" spc="-20" dirty="0">
              <a:solidFill>
                <a:srgbClr val="0070C0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015949" y="3828606"/>
            <a:ext cx="4160102" cy="60939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ru-RU" dirty="0"/>
              <a:t>ПОДПИСАНИЕ КРЕДИТНОГО ДОГОВОРА</a:t>
            </a:r>
            <a:br>
              <a:rPr lang="ru-RU" dirty="0"/>
            </a:br>
            <a:r>
              <a:rPr lang="ru-RU" dirty="0"/>
              <a:t>И ЭЛЕКТРОННАЯ РЕГИСТРАЦИЯ ПРАВ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096221" y="4344264"/>
            <a:ext cx="4792230" cy="178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В случае одобрения объекта недвижимости Вам перезванивает сотрудник Банка и приглашает в отделение Банка для подписания кредитного договора.</a:t>
            </a:r>
          </a:p>
          <a:p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  <a:p>
            <a:pPr lvl="0"/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Вы вносите на счет в Банке сумму первоначального взноса.</a:t>
            </a:r>
          </a:p>
          <a:p>
            <a:pPr lvl="0"/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Сотрудник Банка подготовит и отправит документы в </a:t>
            </a:r>
            <a:r>
              <a:rPr lang="ru-RU" sz="1000" spc="-20" dirty="0" err="1">
                <a:latin typeface="Arial" panose="020B0604020202020204" pitchFamily="34" charset="0"/>
                <a:ea typeface="Proxima Nova" charset="0"/>
              </a:rPr>
              <a:t>Росреестр</a:t>
            </a: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: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для строящегося или готового жилья: путем оформления Вами доверенности на имя Продавца для регистрации  объекта;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для готового жилья:  в электронном виде.</a:t>
            </a:r>
          </a:p>
          <a:p>
            <a:pPr lvl="0"/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  <a:p>
            <a:pPr lvl="0"/>
            <a:r>
              <a:rPr lang="ru-RU" sz="1000" spc="-20" dirty="0" err="1">
                <a:latin typeface="Arial" panose="020B0604020202020204" pitchFamily="34" charset="0"/>
                <a:ea typeface="Proxima Nova" charset="0"/>
              </a:rPr>
              <a:t>Росреестр</a:t>
            </a:r>
            <a:r>
              <a:rPr lang="ru-RU" sz="1000" spc="-20" dirty="0">
                <a:latin typeface="Arial" panose="020B0604020202020204" pitchFamily="34" charset="0"/>
                <a:ea typeface="Proxima Nova" charset="0"/>
              </a:rPr>
              <a:t> получает Ваши документы  и приступает к регистрации перехода права собственности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9670055" y="3915384"/>
            <a:ext cx="1680668" cy="43704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ru-RU" dirty="0"/>
              <a:t>ВЫДАЧА</a:t>
            </a:r>
          </a:p>
          <a:p>
            <a:r>
              <a:rPr lang="ru-RU" dirty="0"/>
              <a:t>КРЕДИТА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741713" y="4340325"/>
            <a:ext cx="22140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Вы получаете </a:t>
            </a:r>
            <a:b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</a:b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экспресс почтой </a:t>
            </a:r>
            <a:r>
              <a:rPr lang="ru-RU" sz="1000" spc="-20" dirty="0" smtClean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или в электронном виде зарегистрированные </a:t>
            </a:r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в </a:t>
            </a:r>
            <a:r>
              <a:rPr lang="ru-RU" sz="1000" spc="-20" dirty="0" err="1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Росреестре</a:t>
            </a:r>
            <a:r>
              <a:rPr lang="ru-RU" sz="1000" spc="-2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sz="1000" spc="-20" smtClean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 документы.  </a:t>
            </a:r>
            <a:endParaRPr lang="ru-RU" sz="1000" spc="-20" dirty="0">
              <a:solidFill>
                <a:srgbClr val="000000"/>
              </a:solidFill>
              <a:latin typeface="Arial" panose="020B0604020202020204" pitchFamily="34" charset="0"/>
              <a:ea typeface="Proxima Nova" charset="0"/>
            </a:endParaRPr>
          </a:p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Банк самостоятельно запрашивает выписку из ЕГРН, проверяет переход права собственности и наличие обременения и перечисляет денежные средства на счет Продавца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9653089" y="1130340"/>
            <a:ext cx="2130923" cy="5847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ru-RU" dirty="0"/>
              <a:t>ВЫБОР ОБЪЕКТА НЕДВИЖИМОСТИ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9741712" y="1626663"/>
            <a:ext cx="20346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spc="-20" dirty="0">
                <a:solidFill>
                  <a:srgbClr val="000000"/>
                </a:solidFill>
                <a:latin typeface="Arial" panose="020B0604020202020204" pitchFamily="34" charset="0"/>
                <a:ea typeface="Proxima Nova" charset="0"/>
              </a:rPr>
              <a:t>Сотрудник Банка сообщит Вам сумму, на которую следует ориентироваться при выборе объекта недвижимости, и направит список документов</a:t>
            </a:r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66534" y="1235605"/>
            <a:ext cx="633027" cy="845937"/>
            <a:chOff x="-1392665" y="1235605"/>
            <a:chExt cx="633027" cy="845937"/>
          </a:xfrm>
        </p:grpSpPr>
        <p:sp>
          <p:nvSpPr>
            <p:cNvPr id="34" name="Прямоугольник 33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371806" y="1235605"/>
            <a:ext cx="633027" cy="845937"/>
            <a:chOff x="-1392665" y="1235605"/>
            <a:chExt cx="633027" cy="845937"/>
          </a:xfrm>
        </p:grpSpPr>
        <p:sp>
          <p:nvSpPr>
            <p:cNvPr id="44" name="Прямоугольник 43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355475" y="1235605"/>
            <a:ext cx="633027" cy="845937"/>
            <a:chOff x="-1392665" y="1235605"/>
            <a:chExt cx="633027" cy="845937"/>
          </a:xfrm>
        </p:grpSpPr>
        <p:sp>
          <p:nvSpPr>
            <p:cNvPr id="48" name="Прямоугольник 47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8988554" y="1235605"/>
            <a:ext cx="633027" cy="845937"/>
            <a:chOff x="-1392665" y="1235605"/>
            <a:chExt cx="633027" cy="845937"/>
          </a:xfrm>
        </p:grpSpPr>
        <p:sp>
          <p:nvSpPr>
            <p:cNvPr id="52" name="Прямоугольник 51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66534" y="3948135"/>
            <a:ext cx="633027" cy="845937"/>
            <a:chOff x="-1392665" y="1235605"/>
            <a:chExt cx="633027" cy="845937"/>
          </a:xfrm>
        </p:grpSpPr>
        <p:sp>
          <p:nvSpPr>
            <p:cNvPr id="58" name="Прямоугольник 57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3398501" y="3948135"/>
            <a:ext cx="633027" cy="845937"/>
            <a:chOff x="-1392665" y="1235605"/>
            <a:chExt cx="633027" cy="845937"/>
          </a:xfrm>
        </p:grpSpPr>
        <p:sp>
          <p:nvSpPr>
            <p:cNvPr id="62" name="Прямоугольник 61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8987674" y="3948135"/>
            <a:ext cx="633027" cy="845937"/>
            <a:chOff x="-1392665" y="1235605"/>
            <a:chExt cx="633027" cy="845937"/>
          </a:xfrm>
        </p:grpSpPr>
        <p:sp>
          <p:nvSpPr>
            <p:cNvPr id="66" name="Прямоугольник 65"/>
            <p:cNvSpPr/>
            <p:nvPr/>
          </p:nvSpPr>
          <p:spPr bwMode="auto">
            <a:xfrm>
              <a:off x="-1200690" y="1235605"/>
              <a:ext cx="441052" cy="637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 bwMode="auto">
            <a:xfrm>
              <a:off x="-1372912" y="1348639"/>
              <a:ext cx="521666" cy="634810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-1392665" y="1250545"/>
              <a:ext cx="448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</a:t>
              </a:r>
              <a:endPara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563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9"/>
          <p:cNvSpPr txBox="1"/>
          <p:nvPr/>
        </p:nvSpPr>
        <p:spPr>
          <a:xfrm>
            <a:off x="362789" y="218000"/>
            <a:ext cx="11914704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spc="10" dirty="0" smtClean="0">
                <a:latin typeface="Arial" panose="020B0604020202020204" pitchFamily="34" charset="0"/>
              </a:rPr>
              <a:t>ТРЕБОВАНИЯ К ПОДРЯДНЫМ ОРГАНИЗАЦИЯМ</a:t>
            </a:r>
            <a:endParaRPr lang="ru-RU" sz="2200" b="1" spc="10" dirty="0">
              <a:latin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0"/>
          <a:stretch/>
        </p:blipFill>
        <p:spPr bwMode="auto">
          <a:xfrm flipH="1">
            <a:off x="-7760" y="1116659"/>
            <a:ext cx="5043657" cy="423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348365" y="1166197"/>
            <a:ext cx="6531142" cy="271869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Опыт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строительства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индивидуальных жилых домов не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менее 2-х лет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*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348365" y="1868118"/>
            <a:ext cx="6531142" cy="451406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Выручка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 не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менее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3 </a:t>
            </a: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млн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рублей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за последний завершенный финансовый год*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348365" y="2659246"/>
            <a:ext cx="6531142" cy="630942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Отсутствие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подтвержденной информации о том, что на имущество организации наложен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арест </a:t>
            </a: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и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имеются ограничения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на совершение сделок либо приостановления операций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348365" y="3488668"/>
            <a:ext cx="6531142" cy="810478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Отсутствие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объема исковых требований,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предъявленных к подрядной организации любыми лицами,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превышающих  10%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чистых активов подрядной организации (для индивидуального предпринимателя отсутствие исковых требований)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348365" y="4563246"/>
            <a:ext cx="6531142" cy="630942"/>
          </a:xfrm>
          <a:prstGeom prst="rect">
            <a:avLst/>
          </a:prstGeom>
          <a:gradFill>
            <a:gsLst>
              <a:gs pos="92000">
                <a:srgbClr val="FFFFFF">
                  <a:alpha val="58000"/>
                </a:srgbClr>
              </a:gs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По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бухгалтерской (финансовой) отчетности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чистые активы являются положительными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и равны или </a:t>
            </a:r>
            <a:r>
              <a:rPr lang="ru-RU" sz="1400" b="1" spc="-20" dirty="0">
                <a:latin typeface="Arial" panose="020B0604020202020204" pitchFamily="34" charset="0"/>
                <a:ea typeface="Proxima Nova" charset="0"/>
              </a:rPr>
              <a:t>превышают уставный капитал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 на последнюю отчетную дату для подрядной организации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23385" y="5508150"/>
            <a:ext cx="11441151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000"/>
              </a:lnSpc>
            </a:pPr>
            <a:r>
              <a:rPr lang="ru-RU" sz="800" spc="-20" dirty="0" smtClean="0">
                <a:latin typeface="Arial" panose="020B0604020202020204" pitchFamily="34" charset="0"/>
                <a:ea typeface="Proxima Nova" charset="0"/>
              </a:rPr>
              <a:t>* Данные показатели не требуются при наличии ходатайства. Ходатайство - обязательный документ для включения в перечень рекомендуемых подрядных организаций, предоставляется сельской/городской администрацией или органом государственной власти регионального уровня (Министерства сельского хозяйства/Министерства строительства).</a:t>
            </a:r>
          </a:p>
          <a:p>
            <a:pPr algn="just">
              <a:lnSpc>
                <a:spcPts val="1000"/>
              </a:lnSpc>
            </a:pPr>
            <a:r>
              <a:rPr lang="ru-RU" sz="800" spc="-20" dirty="0" smtClean="0">
                <a:latin typeface="Arial" panose="020B0604020202020204" pitchFamily="34" charset="0"/>
                <a:ea typeface="Proxima Nova" charset="0"/>
              </a:rPr>
              <a:t>Денежные средства Подрядной организации (при наличии Ходатайства)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(30% - после подписания Договора подряда и сметы строительства, 30% - возведение фундамента, 40% - по 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подряда</a:t>
            </a:r>
          </a:p>
          <a:p>
            <a:pPr algn="just">
              <a:lnSpc>
                <a:spcPts val="1000"/>
              </a:lnSpc>
            </a:pPr>
            <a:r>
              <a:rPr lang="ru-RU" sz="800" spc="-20" dirty="0" smtClean="0">
                <a:latin typeface="Arial" panose="020B0604020202020204" pitchFamily="34" charset="0"/>
                <a:ea typeface="Proxima Nova" charset="0"/>
              </a:rPr>
              <a:t>Денежные средства Подрядной организации (без Ходатайства)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(20%-фундаментные работы, 30% - возведение кровли и установка окон, 50%-по 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Подряда</a:t>
            </a:r>
            <a:endParaRPr lang="ru-RU" sz="800" spc="-20" dirty="0">
              <a:latin typeface="Arial" panose="020B0604020202020204" pitchFamily="34" charset="0"/>
              <a:ea typeface="Proxima Nova" charset="0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4970439" y="1098053"/>
            <a:ext cx="361380" cy="361380"/>
            <a:chOff x="358915" y="1809381"/>
            <a:chExt cx="361380" cy="361380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98" name="Группа 97"/>
          <p:cNvGrpSpPr/>
          <p:nvPr/>
        </p:nvGrpSpPr>
        <p:grpSpPr>
          <a:xfrm>
            <a:off x="4970439" y="1902834"/>
            <a:ext cx="361380" cy="361380"/>
            <a:chOff x="358915" y="1809381"/>
            <a:chExt cx="361380" cy="361380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0" name="Группа 9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01" name="Прямая соединительная линия 10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03" name="Группа 102"/>
          <p:cNvGrpSpPr/>
          <p:nvPr/>
        </p:nvGrpSpPr>
        <p:grpSpPr>
          <a:xfrm>
            <a:off x="4970439" y="2718765"/>
            <a:ext cx="361380" cy="361380"/>
            <a:chOff x="358915" y="1809381"/>
            <a:chExt cx="361380" cy="361380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5" name="Группа 10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06" name="Прямая соединительная линия 10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08" name="Группа 107"/>
          <p:cNvGrpSpPr/>
          <p:nvPr/>
        </p:nvGrpSpPr>
        <p:grpSpPr>
          <a:xfrm>
            <a:off x="4970439" y="3534694"/>
            <a:ext cx="361380" cy="361380"/>
            <a:chOff x="358915" y="1809381"/>
            <a:chExt cx="361380" cy="361380"/>
          </a:xfrm>
        </p:grpSpPr>
        <p:sp>
          <p:nvSpPr>
            <p:cNvPr id="109" name="Прямоугольник 10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0" name="Группа 10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11" name="Прямая соединительная линия 11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12" name="Прямая соединительная линия 11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13" name="Группа 112"/>
          <p:cNvGrpSpPr/>
          <p:nvPr/>
        </p:nvGrpSpPr>
        <p:grpSpPr>
          <a:xfrm>
            <a:off x="4970439" y="4584803"/>
            <a:ext cx="361380" cy="361380"/>
            <a:chOff x="358915" y="1809381"/>
            <a:chExt cx="361380" cy="361380"/>
          </a:xfrm>
        </p:grpSpPr>
        <p:sp>
          <p:nvSpPr>
            <p:cNvPr id="114" name="Прямоугольник 11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5" name="Группа 11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16" name="Прямая соединительная линия 11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01900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2"/>
    </mc:Choice>
    <mc:Fallback xmlns="">
      <p:transition spd="slow" advTm="2243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9"/>
          <p:cNvSpPr txBox="1"/>
          <p:nvPr/>
        </p:nvSpPr>
        <p:spPr>
          <a:xfrm>
            <a:off x="362789" y="218000"/>
            <a:ext cx="11829211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ru-RU" sz="2200" b="1" spc="10" dirty="0" smtClean="0">
                <a:latin typeface="Arial" panose="020B0604020202020204" pitchFamily="34" charset="0"/>
              </a:rPr>
              <a:t>ОБЩИЕ ТРЕБОВАНИЯ К  ПОДРЯДНЫМ </a:t>
            </a:r>
            <a:r>
              <a:rPr lang="ru-RU" sz="2200" b="1" spc="10" dirty="0">
                <a:latin typeface="Arial" panose="020B0604020202020204" pitchFamily="34" charset="0"/>
              </a:rPr>
              <a:t>И СУБПОДРЯДНЫМ </a:t>
            </a:r>
            <a:r>
              <a:rPr lang="ru-RU" sz="2200" b="1" spc="10" dirty="0" smtClean="0">
                <a:latin typeface="Arial" panose="020B0604020202020204" pitchFamily="34" charset="0"/>
              </a:rPr>
              <a:t>ОРГАНИЗАЦИЯМ</a:t>
            </a:r>
            <a:endParaRPr lang="ru-RU" sz="2200" b="1" dirty="0">
              <a:latin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86168" y="824622"/>
            <a:ext cx="8226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Подрядная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организация и субподрядная организация должны иметь статус действующих (не находиться на стадии реорганизации, ликвидации, не должно быть принято решение налогового органа о прекращении деятельности юридического лица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)</a:t>
            </a:r>
            <a:endParaRPr lang="ru-RU" sz="105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95695" y="1361567"/>
            <a:ext cx="82260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Отсутствие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неоконченных исполнительных производств на общую сумму требований более 300 000 рублей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794653" y="1744623"/>
            <a:ext cx="8226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Отсутствие исков со стороны подрядной организации к субподрядной организации, а также со стороны субподрядной организации к подрядной организации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804178" y="2281568"/>
            <a:ext cx="82260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Отсутствие убытков по результатам деятельности за последний завершенный финансовый год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801280" y="2664624"/>
            <a:ext cx="82260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Отсутствие судебных исков, связанных с налоговыми правонарушениями, и/или подтвержденной информации о принятии судом к производству заявления о признании организации (ее учредителей) банкротом, о начале процедуры банкротства или ликвидации в соответствии с законодательством Российской Федерации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794652" y="3355457"/>
            <a:ext cx="8226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Руководитель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организации и главный бухгалтер не может иметь неснятую или непогашенную судимость за преступления в сфере экономической деятельности или преступления против государственной 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власти</a:t>
            </a:r>
            <a:endParaRPr lang="ru-RU" sz="105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785128" y="3892402"/>
            <a:ext cx="8226069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В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реестре недобросовестных поставщиков, ведение которого осуществляется в соответствии с Федеральным законом от 18.07.2011 № 223 «О закупках товаров, работ, услуг отдельными видами юридических лиц», в реестре недобросовестных поставщиков (подрядчиков, исполнителей), ведение которого осуществляется в соответствии с Федеральным законом от 05.04.2013 № 44 «О контрактной системе в сфере закупок товаров, работ, услуг для обеспечения государственных и муниципальных нужд», отсутствуют сведения о юридическом лице - застройщике (в том числе о лице, исполняющем функции единоличного исполнительного органа юридического лица) в части исполнения им обязательств, предусмотренных контрактами или договорами, предметом которых является выполнение работ, оказание услуг в сфере строительства, реконструкции и капитального ремонта объектов капитального строительства или организации таких строительства, реконструкции и капитального ремонта либо приобретение у юридического лица жилых помещений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801280" y="5391148"/>
            <a:ext cx="82260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О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тсутствие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в открытых источниках негативной информации 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о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подрядной организации (ее учредителях)</a:t>
            </a:r>
          </a:p>
        </p:txBody>
      </p:sp>
      <p:sp>
        <p:nvSpPr>
          <p:cNvPr id="158" name="Прямоугольник 157"/>
          <p:cNvSpPr/>
          <p:nvPr/>
        </p:nvSpPr>
        <p:spPr>
          <a:xfrm>
            <a:off x="801279" y="5774204"/>
            <a:ext cx="8226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Наличие </a:t>
            </a: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необходимых разрешительных документов (свидетельства, разрешения, лицензии) на право выполнения следующих работ: обеспечения централизованного или автономного электроснабжения, водоснабжения (в том числе по бурению водозаборных скважин), водоотведения, отопления, а в газифицированных районах также газоснабжения жилых домов (помещений)) или наличие договора с уполномоченной организацией (например, с администрацией района) на проведение указанных работ</a:t>
            </a:r>
          </a:p>
        </p:txBody>
      </p:sp>
      <p:pic>
        <p:nvPicPr>
          <p:cNvPr id="1028" name="Picture 4" descr="https://cdn.nur.kz/images/1120/76f6f40236185709.jpe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 flipH="1">
            <a:off x="7940336" y="2207680"/>
            <a:ext cx="5876330" cy="311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Группа 66"/>
          <p:cNvGrpSpPr/>
          <p:nvPr/>
        </p:nvGrpSpPr>
        <p:grpSpPr>
          <a:xfrm>
            <a:off x="376238" y="862298"/>
            <a:ext cx="361380" cy="361380"/>
            <a:chOff x="358915" y="1809381"/>
            <a:chExt cx="361380" cy="361380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74" name="Группа 73"/>
          <p:cNvGrpSpPr/>
          <p:nvPr/>
        </p:nvGrpSpPr>
        <p:grpSpPr>
          <a:xfrm>
            <a:off x="376238" y="1302880"/>
            <a:ext cx="361380" cy="361380"/>
            <a:chOff x="358915" y="1809381"/>
            <a:chExt cx="361380" cy="361380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6" name="Группа 75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80" name="Группа 79"/>
          <p:cNvGrpSpPr/>
          <p:nvPr/>
        </p:nvGrpSpPr>
        <p:grpSpPr>
          <a:xfrm>
            <a:off x="376238" y="1769175"/>
            <a:ext cx="361380" cy="361380"/>
            <a:chOff x="358915" y="1809381"/>
            <a:chExt cx="361380" cy="361380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2" name="Группа 81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86" name="Группа 85"/>
          <p:cNvGrpSpPr/>
          <p:nvPr/>
        </p:nvGrpSpPr>
        <p:grpSpPr>
          <a:xfrm>
            <a:off x="376238" y="2241334"/>
            <a:ext cx="361380" cy="361380"/>
            <a:chOff x="358915" y="1809381"/>
            <a:chExt cx="361380" cy="361380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8" name="Группа 87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89" name="Прямая соединительная линия 88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92" name="Группа 91"/>
          <p:cNvGrpSpPr/>
          <p:nvPr/>
        </p:nvGrpSpPr>
        <p:grpSpPr>
          <a:xfrm>
            <a:off x="376238" y="2728435"/>
            <a:ext cx="361380" cy="361380"/>
            <a:chOff x="358915" y="1809381"/>
            <a:chExt cx="361380" cy="361380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4" name="Группа 93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95" name="Прямая соединительная линия 94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96" name="Прямая соединительная линия 95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97" name="Группа 96"/>
          <p:cNvGrpSpPr/>
          <p:nvPr/>
        </p:nvGrpSpPr>
        <p:grpSpPr>
          <a:xfrm>
            <a:off x="376238" y="3370334"/>
            <a:ext cx="361380" cy="361380"/>
            <a:chOff x="358915" y="1809381"/>
            <a:chExt cx="361380" cy="361380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9" name="Группа 98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02" name="Группа 101"/>
          <p:cNvGrpSpPr/>
          <p:nvPr/>
        </p:nvGrpSpPr>
        <p:grpSpPr>
          <a:xfrm>
            <a:off x="376238" y="3917441"/>
            <a:ext cx="361380" cy="361380"/>
            <a:chOff x="358915" y="1809381"/>
            <a:chExt cx="361380" cy="361380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4" name="Группа 103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05" name="Прямая соединительная линия 104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38" name="Группа 137"/>
          <p:cNvGrpSpPr/>
          <p:nvPr/>
        </p:nvGrpSpPr>
        <p:grpSpPr>
          <a:xfrm>
            <a:off x="376238" y="5349548"/>
            <a:ext cx="361380" cy="361380"/>
            <a:chOff x="358915" y="1809381"/>
            <a:chExt cx="361380" cy="361380"/>
          </a:xfrm>
        </p:grpSpPr>
        <p:sp>
          <p:nvSpPr>
            <p:cNvPr id="139" name="Прямоугольник 138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0" name="Группа 139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41" name="Прямая соединительная линия 140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42" name="Прямая соединительная линия 141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  <p:grpSp>
        <p:nvGrpSpPr>
          <p:cNvPr id="143" name="Группа 142"/>
          <p:cNvGrpSpPr/>
          <p:nvPr/>
        </p:nvGrpSpPr>
        <p:grpSpPr>
          <a:xfrm>
            <a:off x="376238" y="5815021"/>
            <a:ext cx="361380" cy="361380"/>
            <a:chOff x="358915" y="1809381"/>
            <a:chExt cx="361380" cy="361380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358915" y="1809381"/>
              <a:ext cx="361380" cy="361380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9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5" name="Группа 144"/>
            <p:cNvGrpSpPr/>
            <p:nvPr/>
          </p:nvGrpSpPr>
          <p:grpSpPr>
            <a:xfrm>
              <a:off x="496674" y="1909281"/>
              <a:ext cx="108656" cy="163268"/>
              <a:chOff x="5291050" y="2934584"/>
              <a:chExt cx="232913" cy="465826"/>
            </a:xfrm>
            <a:effectLst/>
          </p:grpSpPr>
          <p:cxnSp>
            <p:nvCxnSpPr>
              <p:cNvPr id="146" name="Прямая соединительная линия 145"/>
              <p:cNvCxnSpPr/>
              <p:nvPr/>
            </p:nvCxnSpPr>
            <p:spPr>
              <a:xfrm>
                <a:off x="5291050" y="2934584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  <p:cxnSp>
            <p:nvCxnSpPr>
              <p:cNvPr id="147" name="Прямая соединительная линия 146"/>
              <p:cNvCxnSpPr/>
              <p:nvPr/>
            </p:nvCxnSpPr>
            <p:spPr>
              <a:xfrm flipV="1">
                <a:off x="5291050" y="3167497"/>
                <a:ext cx="232913" cy="232913"/>
              </a:xfrm>
              <a:prstGeom prst="line">
                <a:avLst/>
              </a:prstGeom>
              <a:noFill/>
              <a:ln w="25400" cap="rnd" cmpd="sng" algn="ctr">
                <a:solidFill>
                  <a:srgbClr val="FFFFFF"/>
                </a:solidFill>
                <a:prstDash val="solid"/>
                <a:round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420405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2"/>
    </mc:Choice>
    <mc:Fallback xmlns="">
      <p:transition spd="slow" advTm="2243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67268" y="1839912"/>
            <a:ext cx="6582781" cy="4064745"/>
          </a:xfrm>
          <a:custGeom>
            <a:avLst/>
            <a:gdLst/>
            <a:ahLst/>
            <a:cxnLst/>
            <a:rect l="l" t="t" r="r" b="b"/>
            <a:pathLst>
              <a:path w="4641215" h="1467485">
                <a:moveTo>
                  <a:pt x="4640872" y="1467053"/>
                </a:moveTo>
                <a:lnTo>
                  <a:pt x="4640872" y="0"/>
                </a:lnTo>
                <a:lnTo>
                  <a:pt x="0" y="0"/>
                </a:lnTo>
                <a:lnTo>
                  <a:pt x="0" y="1467053"/>
                </a:lnTo>
                <a:lnTo>
                  <a:pt x="4640872" y="146705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Заголовок 2"/>
          <p:cNvSpPr txBox="1">
            <a:spLocks/>
          </p:cNvSpPr>
          <p:nvPr/>
        </p:nvSpPr>
        <p:spPr>
          <a:xfrm>
            <a:off x="113490" y="105690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ru-RU" sz="2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3074" name="Picture 2" descr="C:\Users\Slobodyan-RA\Desktop\Картинки\iSRDTHYX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52" y="1839912"/>
            <a:ext cx="6095148" cy="4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bject 8"/>
          <p:cNvSpPr txBox="1"/>
          <p:nvPr/>
        </p:nvSpPr>
        <p:spPr>
          <a:xfrm>
            <a:off x="399622" y="2952543"/>
            <a:ext cx="475227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5"/>
              </a:spcBef>
            </a:pPr>
            <a:r>
              <a:rPr sz="1400" b="1" spc="-20" dirty="0" err="1" smtClean="0">
                <a:latin typeface="Arial" panose="020B0604020202020204" pitchFamily="34" charset="0"/>
                <a:ea typeface="Proxima Nova" charset="0"/>
              </a:rPr>
              <a:t>Ответственны</a:t>
            </a:r>
            <a:r>
              <a:rPr lang="ru-RU" sz="1400" b="1" spc="-20" dirty="0" smtClean="0">
                <a:latin typeface="Arial" panose="020B0604020202020204" pitchFamily="34" charset="0"/>
                <a:ea typeface="Proxima Nova" charset="0"/>
              </a:rPr>
              <a:t>й</a:t>
            </a:r>
            <a:r>
              <a:rPr sz="1400" b="1" spc="-20" dirty="0" smtClean="0">
                <a:latin typeface="Arial" panose="020B0604020202020204" pitchFamily="34" charset="0"/>
                <a:ea typeface="Proxima Nova" charset="0"/>
              </a:rPr>
              <a:t> </a:t>
            </a:r>
            <a:r>
              <a:rPr sz="1400" b="1" spc="-20" dirty="0" err="1" smtClean="0">
                <a:latin typeface="Arial" panose="020B0604020202020204" pitchFamily="34" charset="0"/>
                <a:ea typeface="Proxima Nova" charset="0"/>
              </a:rPr>
              <a:t>сотрудник</a:t>
            </a:r>
            <a:r>
              <a:rPr sz="1400" b="1" spc="-20" dirty="0" smtClean="0">
                <a:latin typeface="Arial" panose="020B0604020202020204" pitchFamily="34" charset="0"/>
                <a:ea typeface="Proxima Nova" charset="0"/>
              </a:rPr>
              <a:t>:</a:t>
            </a:r>
            <a:r>
              <a:rPr lang="en-US" sz="1400" b="1" spc="-20" dirty="0" smtClean="0"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sz="1400" b="1" spc="-20" smtClean="0">
                <a:latin typeface="Arial" panose="020B0604020202020204" pitchFamily="34" charset="0"/>
                <a:ea typeface="Proxima Nova" charset="0"/>
              </a:rPr>
              <a:t>Галимов Эльдар</a:t>
            </a:r>
            <a:endParaRPr sz="1400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31" name="object 13"/>
          <p:cNvSpPr txBox="1"/>
          <p:nvPr/>
        </p:nvSpPr>
        <p:spPr>
          <a:xfrm>
            <a:off x="398046" y="3926265"/>
            <a:ext cx="19250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Моб.: +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9276864309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14"/>
          <p:cNvSpPr txBox="1"/>
          <p:nvPr/>
        </p:nvSpPr>
        <p:spPr>
          <a:xfrm>
            <a:off x="390097" y="4136452"/>
            <a:ext cx="263098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galimov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ei@samara.rshbank.ru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Заголовок 2"/>
          <p:cNvSpPr txBox="1">
            <a:spLocks/>
          </p:cNvSpPr>
          <p:nvPr/>
        </p:nvSpPr>
        <p:spPr>
          <a:xfrm>
            <a:off x="265890" y="83168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КОНТАКТЫ</a:t>
            </a:r>
            <a:endParaRPr lang="ru-RU" sz="2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 Services">
  <a:themeElements>
    <a:clrScheme name="makeIT Bright">
      <a:dk1>
        <a:srgbClr val="000000"/>
      </a:dk1>
      <a:lt1>
        <a:srgbClr val="FFFFFF"/>
      </a:lt1>
      <a:dk2>
        <a:srgbClr val="1F1F1F"/>
      </a:dk2>
      <a:lt2>
        <a:srgbClr val="6E6E6E"/>
      </a:lt2>
      <a:accent1>
        <a:srgbClr val="02779C"/>
      </a:accent1>
      <a:accent2>
        <a:srgbClr val="678893"/>
      </a:accent2>
      <a:accent3>
        <a:srgbClr val="EA4D3A"/>
      </a:accent3>
      <a:accent4>
        <a:srgbClr val="12848A"/>
      </a:accent4>
      <a:accent5>
        <a:srgbClr val="014F66"/>
      </a:accent5>
      <a:accent6>
        <a:srgbClr val="192828"/>
      </a:accent6>
      <a:hlink>
        <a:srgbClr val="0563C1"/>
      </a:hlink>
      <a:folHlink>
        <a:srgbClr val="954F72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 bwMode="auto">
        <a:solidFill>
          <a:srgbClr val="05889A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IT Services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 bwMode="auto">
        <a:solidFill>
          <a:srgbClr val="05889A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8964CC9E0EDB34386107033A95C442E" ma:contentTypeVersion="0" ma:contentTypeDescription="Создание документа." ma:contentTypeScope="" ma:versionID="b42b9bd8b3942b3458508d2fdf67ce26">
  <xsd:schema xmlns:xsd="http://www.w3.org/2001/XMLSchema" xmlns:xs="http://www.w3.org/2001/XMLSchema" xmlns:p="http://schemas.microsoft.com/office/2006/metadata/properties" xmlns:ns2="667ea8c4-e13b-4022-ae41-c146554f18f0" targetNamespace="http://schemas.microsoft.com/office/2006/metadata/properties" ma:root="true" ma:fieldsID="089ef0accd68cf71d77274146770523a" ns2:_="">
    <xsd:import namespace="667ea8c4-e13b-4022-ae41-c146554f18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ea8c4-e13b-4022-ae41-c146554f18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67ea8c4-e13b-4022-ae41-c146554f18f0">DRRB-25-4120</_dlc_DocId>
    <_dlc_DocIdUrl xmlns="667ea8c4-e13b-4022-ae41-c146554f18f0">
      <Url>https://portal/departments/drrb/_layouts/15/DocIdRedir.aspx?ID=DRRB-25-4120</Url>
      <Description>DRRB-25-4120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F66449-E84D-4E57-A9E1-2E00B170EC1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5587FB3-1FEE-4295-B3F0-1B035E1C40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ea8c4-e13b-4022-ae41-c146554f1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65F892-53B7-4E06-B0C4-82993803D707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667ea8c4-e13b-4022-ae41-c146554f18f0"/>
    <ds:schemaRef ds:uri="http://purl.org/dc/elements/1.1/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2B029244-7593-4A46-9D1F-E7F56EDFD0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46281</TotalTime>
  <Words>1653</Words>
  <Application>Microsoft Office PowerPoint</Application>
  <PresentationFormat>Широкоэкранный</PresentationFormat>
  <Paragraphs>148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Montserrat</vt:lpstr>
      <vt:lpstr>Open Sans</vt:lpstr>
      <vt:lpstr>Oswald</vt:lpstr>
      <vt:lpstr>Oswald bold</vt:lpstr>
      <vt:lpstr>Proxima Nova</vt:lpstr>
      <vt:lpstr>PT Sans</vt:lpstr>
      <vt:lpstr>Roboto Light</vt:lpstr>
      <vt:lpstr>Segoe UI</vt:lpstr>
      <vt:lpstr>Wingdings</vt:lpstr>
      <vt:lpstr>IT Services</vt:lpstr>
      <vt:lpstr>Специальное оформление</vt:lpstr>
      <vt:lpstr>1_Специальное оформление</vt:lpstr>
      <vt:lpstr>1_IT Services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Типовой портрет клиента</dc:title>
  <dc:creator>Microsoft Office User</dc:creator>
  <cp:lastModifiedBy>Галимов Эльдар Ильдарович</cp:lastModifiedBy>
  <cp:revision>2174</cp:revision>
  <cp:lastPrinted>2021-04-15T10:56:44Z</cp:lastPrinted>
  <dcterms:created xsi:type="dcterms:W3CDTF">2019-06-12T06:44:14Z</dcterms:created>
  <dcterms:modified xsi:type="dcterms:W3CDTF">2022-05-19T07:24:04Z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0x01010088964CC9E0EDB34386107033A95C442E</vt:lpwstr>
  </property>
  <property fmtid="{D5CDD505-2E9C-101B-9397-08002B2CF9AE}" pid="3" name="_dlc_DocIdItemGuid">
    <vt:lpwstr>e5145ad1-5b0e-45bb-82d7-78d0a46fc922</vt:lpwstr>
  </property>
</Properties>
</file>