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2.xml" ContentType="application/vnd.openxmlformats-officedocument.theme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3.xml" ContentType="application/vnd.openxmlformats-officedocument.theme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6" r:id="rId5"/>
    <p:sldMasterId id="2147483792" r:id="rId6"/>
    <p:sldMasterId id="2147483799" r:id="rId7"/>
    <p:sldMasterId id="2147483814" r:id="rId8"/>
  </p:sldMasterIdLst>
  <p:notesMasterIdLst>
    <p:notesMasterId r:id="rId18"/>
  </p:notesMasterIdLst>
  <p:sldIdLst>
    <p:sldId id="3997" r:id="rId9"/>
    <p:sldId id="3996" r:id="rId10"/>
    <p:sldId id="3972" r:id="rId11"/>
    <p:sldId id="3991" r:id="rId12"/>
    <p:sldId id="3973" r:id="rId13"/>
    <p:sldId id="3992" r:id="rId14"/>
    <p:sldId id="3975" r:id="rId15"/>
    <p:sldId id="3990" r:id="rId16"/>
    <p:sldId id="3977" r:id="rId17"/>
  </p:sldIdLst>
  <p:sldSz cx="12192000" cy="6858000"/>
  <p:notesSz cx="6794500" cy="9906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12" userDrawn="1">
          <p15:clr>
            <a:srgbClr val="A4A3A4"/>
          </p15:clr>
        </p15:guide>
        <p15:guide id="2" pos="4112" userDrawn="1">
          <p15:clr>
            <a:srgbClr val="A4A3A4"/>
          </p15:clr>
        </p15:guide>
        <p15:guide id="13" pos="7423" userDrawn="1">
          <p15:clr>
            <a:srgbClr val="A4A3A4"/>
          </p15:clr>
        </p15:guide>
        <p15:guide id="20" orient="horz" pos="2908" userDrawn="1">
          <p15:clr>
            <a:srgbClr val="A4A3A4"/>
          </p15:clr>
        </p15:guide>
        <p15:guide id="36" pos="234" userDrawn="1">
          <p15:clr>
            <a:srgbClr val="A4A3A4"/>
          </p15:clr>
        </p15:guide>
        <p15:guide id="40" pos="1527" userDrawn="1">
          <p15:clr>
            <a:srgbClr val="A4A3A4"/>
          </p15:clr>
        </p15:guide>
        <p15:guide id="42" pos="733" userDrawn="1">
          <p15:clr>
            <a:srgbClr val="A4A3A4"/>
          </p15:clr>
        </p15:guide>
        <p15:guide id="43" orient="horz" pos="913" userDrawn="1">
          <p15:clr>
            <a:srgbClr val="A4A3A4"/>
          </p15:clr>
        </p15:guide>
        <p15:guide id="44" orient="horz" pos="3327" userDrawn="1">
          <p15:clr>
            <a:srgbClr val="A4A3A4"/>
          </p15:clr>
        </p15:guide>
        <p15:guide id="46" orient="horz" pos="1049" userDrawn="1">
          <p15:clr>
            <a:srgbClr val="A4A3A4"/>
          </p15:clr>
        </p15:guide>
        <p15:guide id="47" pos="5677" userDrawn="1">
          <p15:clr>
            <a:srgbClr val="A4A3A4"/>
          </p15:clr>
        </p15:guide>
        <p15:guide id="48" orient="horz" pos="1888" userDrawn="1">
          <p15:clr>
            <a:srgbClr val="A4A3A4"/>
          </p15:clr>
        </p15:guide>
        <p15:guide id="49" orient="horz" pos="2478" userDrawn="1">
          <p15:clr>
            <a:srgbClr val="A4A3A4"/>
          </p15:clr>
        </p15:guide>
        <p15:guide id="50" orient="horz" pos="2772" userDrawn="1">
          <p15:clr>
            <a:srgbClr val="A4A3A4"/>
          </p15:clr>
        </p15:guide>
        <p15:guide id="51" orient="horz" pos="1230" userDrawn="1">
          <p15:clr>
            <a:srgbClr val="A4A3A4"/>
          </p15:clr>
        </p15:guide>
        <p15:guide id="52" pos="1844" userDrawn="1">
          <p15:clr>
            <a:srgbClr val="A4A3A4"/>
          </p15:clr>
        </p15:guide>
        <p15:guide id="53" pos="619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Дарья" initials="Д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5D30"/>
    <a:srgbClr val="FFC000"/>
    <a:srgbClr val="3D3D3D"/>
    <a:srgbClr val="595959"/>
    <a:srgbClr val="000000"/>
    <a:srgbClr val="3B802D"/>
    <a:srgbClr val="6AA744"/>
    <a:srgbClr val="DAE4EE"/>
    <a:srgbClr val="204824"/>
    <a:srgbClr val="FFE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660" autoAdjust="0"/>
    <p:restoredTop sz="63784" autoAdjust="0"/>
  </p:normalViewPr>
  <p:slideViewPr>
    <p:cSldViewPr snapToGrid="0" snapToObjects="1">
      <p:cViewPr varScale="1">
        <p:scale>
          <a:sx n="111" d="100"/>
          <a:sy n="111" d="100"/>
        </p:scale>
        <p:origin x="348" y="108"/>
      </p:cViewPr>
      <p:guideLst>
        <p:guide orient="horz" pos="1412"/>
        <p:guide pos="4112"/>
        <p:guide pos="7423"/>
        <p:guide orient="horz" pos="2908"/>
        <p:guide pos="234"/>
        <p:guide pos="1527"/>
        <p:guide pos="733"/>
        <p:guide orient="horz" pos="913"/>
        <p:guide orient="horz" pos="3327"/>
        <p:guide orient="horz" pos="1049"/>
        <p:guide pos="5677"/>
        <p:guide orient="horz" pos="1888"/>
        <p:guide orient="horz" pos="2478"/>
        <p:guide orient="horz" pos="2772"/>
        <p:guide orient="horz" pos="1230"/>
        <p:guide pos="1844"/>
        <p:guide pos="6199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5636"/>
    </p:cViewPr>
  </p:sorterViewPr>
  <p:notesViewPr>
    <p:cSldViewPr snapToGrid="0" snapToObjects="1">
      <p:cViewPr varScale="1">
        <p:scale>
          <a:sx n="53" d="100"/>
          <a:sy n="53" d="100"/>
        </p:scale>
        <p:origin x="2844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4.xml"/><Relationship Id="rId13" Type="http://schemas.openxmlformats.org/officeDocument/2006/relationships/slide" Target="slides/slide5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3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7.xml"/><Relationship Id="rId23" Type="http://schemas.openxmlformats.org/officeDocument/2006/relationships/tableStyles" Target="tableStyles.xml"/><Relationship Id="rId10" Type="http://schemas.openxmlformats.org/officeDocument/2006/relationships/slide" Target="slides/slide2.xml"/><Relationship Id="rId19" Type="http://schemas.openxmlformats.org/officeDocument/2006/relationships/commentAuthors" Target="commentAuthors.xml"/><Relationship Id="rId4" Type="http://schemas.openxmlformats.org/officeDocument/2006/relationships/customXml" Target="../customXml/item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theme" Target="theme/theme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4283" cy="497021"/>
          </a:xfrm>
          <a:prstGeom prst="rect">
            <a:avLst/>
          </a:prstGeom>
        </p:spPr>
        <p:txBody>
          <a:bodyPr vert="horz" lIns="91294" tIns="45647" rIns="91294" bIns="45647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8646" y="0"/>
            <a:ext cx="2944283" cy="497021"/>
          </a:xfrm>
          <a:prstGeom prst="rect">
            <a:avLst/>
          </a:prstGeom>
        </p:spPr>
        <p:txBody>
          <a:bodyPr vert="horz" lIns="91294" tIns="45647" rIns="91294" bIns="45647" rtlCol="0"/>
          <a:lstStyle>
            <a:lvl1pPr algn="r">
              <a:defRPr sz="1200"/>
            </a:lvl1pPr>
          </a:lstStyle>
          <a:p>
            <a:fld id="{BA950764-9D86-964A-80FC-38782562159D}" type="datetimeFigureOut">
              <a:rPr lang="ru-RU" smtClean="0"/>
              <a:t>19.05.2022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36663"/>
            <a:ext cx="5946775" cy="33448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94" tIns="45647" rIns="91294" bIns="45647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67264"/>
            <a:ext cx="5435600" cy="3900488"/>
          </a:xfrm>
          <a:prstGeom prst="rect">
            <a:avLst/>
          </a:prstGeom>
        </p:spPr>
        <p:txBody>
          <a:bodyPr vert="horz" lIns="91294" tIns="45647" rIns="91294" bIns="45647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408983"/>
            <a:ext cx="2944283" cy="497020"/>
          </a:xfrm>
          <a:prstGeom prst="rect">
            <a:avLst/>
          </a:prstGeom>
        </p:spPr>
        <p:txBody>
          <a:bodyPr vert="horz" lIns="91294" tIns="45647" rIns="91294" bIns="45647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8646" y="9408983"/>
            <a:ext cx="2944283" cy="497020"/>
          </a:xfrm>
          <a:prstGeom prst="rect">
            <a:avLst/>
          </a:prstGeom>
        </p:spPr>
        <p:txBody>
          <a:bodyPr vert="horz" lIns="91294" tIns="45647" rIns="91294" bIns="45647" rtlCol="0" anchor="b"/>
          <a:lstStyle>
            <a:lvl1pPr algn="r">
              <a:defRPr sz="1200"/>
            </a:lvl1pPr>
          </a:lstStyle>
          <a:p>
            <a:fld id="{6785FBB0-32B5-354E-A96B-3A0F851314A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40456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0688" y="1239838"/>
            <a:ext cx="5956300" cy="335121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74D83F-0AD2-440F-8C5A-147DF78BBE7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82752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3863" y="1236663"/>
            <a:ext cx="5946775" cy="334486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74D83F-0AD2-440F-8C5A-147DF78BBE7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65914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0688" y="1239838"/>
            <a:ext cx="5956300" cy="335121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74D83F-0AD2-440F-8C5A-147DF78BBE7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26081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81B9E4B-B2BD-4774-B7F3-22DCC33D7869}" type="slidenum">
              <a:rPr lang="ru-RU" altLang="ru-RU" smtClean="0"/>
              <a:pPr>
                <a:defRPr/>
              </a:pPr>
              <a:t>5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5628630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3863" y="1236663"/>
            <a:ext cx="5946775" cy="334486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74D83F-0AD2-440F-8C5A-147DF78BBE7D}" type="slidenum">
              <a:rPr lang="ru-RU" smtClean="0"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86850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85FBB0-32B5-354E-A96B-3A0F851314AF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9075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85FBB0-32B5-354E-A96B-3A0F851314AF}" type="slidenum">
              <a:rPr lang="ru-RU" smtClean="0"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77375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85FBB0-32B5-354E-A96B-3A0F851314AF}" type="slidenum">
              <a:rPr lang="ru-RU" smtClean="0"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21471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eft ty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 userDrawn="1"/>
        </p:nvSpPr>
        <p:spPr bwMode="auto">
          <a:xfrm>
            <a:off x="0" y="6628633"/>
            <a:ext cx="12192000" cy="2293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13" name="12 Marcador de texto"/>
          <p:cNvSpPr>
            <a:spLocks noGrp="1"/>
          </p:cNvSpPr>
          <p:nvPr>
            <p:ph type="body" sz="quarter" idx="13" hasCustomPrompt="1"/>
          </p:nvPr>
        </p:nvSpPr>
        <p:spPr>
          <a:xfrm>
            <a:off x="357268" y="267845"/>
            <a:ext cx="11318989" cy="473313"/>
          </a:xfrm>
          <a:prstGeom prst="rect">
            <a:avLst/>
          </a:prstGeom>
        </p:spPr>
        <p:txBody>
          <a:bodyPr lIns="90757" tIns="45336" rIns="90757" bIns="45336" anchor="ctr"/>
          <a:lstStyle>
            <a:lvl1pPr marL="0" algn="l" defTabSz="1208493" rtl="0" eaLnBrk="1" latinLnBrk="0" hangingPunct="1">
              <a:defRPr lang="en-US" sz="3199" b="0" kern="1200" noProof="0" dirty="0" smtClean="0">
                <a:solidFill>
                  <a:schemeClr val="tx2"/>
                </a:solidFill>
                <a:latin typeface="Oswald" panose="02000503000000000000" pitchFamily="2" charset="0"/>
                <a:ea typeface="Roboto Light" panose="02000000000000000000" pitchFamily="2" charset="0"/>
                <a:cs typeface="Oswald" panose="02000503000000000000" pitchFamily="2" charset="0"/>
              </a:defRPr>
            </a:lvl1pPr>
          </a:lstStyle>
          <a:p>
            <a:pPr lvl="0"/>
            <a:r>
              <a:rPr lang="en-US" noProof="0" dirty="0"/>
              <a:t>Your Title Goes Here</a:t>
            </a:r>
          </a:p>
        </p:txBody>
      </p:sp>
      <p:cxnSp>
        <p:nvCxnSpPr>
          <p:cNvPr id="19" name="18 Conector recto"/>
          <p:cNvCxnSpPr>
            <a:cxnSpLocks/>
          </p:cNvCxnSpPr>
          <p:nvPr userDrawn="1"/>
        </p:nvCxnSpPr>
        <p:spPr>
          <a:xfrm>
            <a:off x="357268" y="877167"/>
            <a:ext cx="11318989" cy="0"/>
          </a:xfrm>
          <a:prstGeom prst="line">
            <a:avLst/>
          </a:prstGeom>
          <a:ln w="19050">
            <a:solidFill>
              <a:srgbClr val="CBD0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20 Rectángulo"/>
          <p:cNvSpPr/>
          <p:nvPr userDrawn="1"/>
        </p:nvSpPr>
        <p:spPr bwMode="auto">
          <a:xfrm>
            <a:off x="357268" y="860969"/>
            <a:ext cx="1030285" cy="323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16" name="15 Rectángulo"/>
          <p:cNvSpPr/>
          <p:nvPr userDrawn="1"/>
        </p:nvSpPr>
        <p:spPr bwMode="auto">
          <a:xfrm>
            <a:off x="11158733" y="6607204"/>
            <a:ext cx="517524" cy="25006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1181290" y="6631384"/>
            <a:ext cx="472409" cy="222409"/>
          </a:xfrm>
          <a:prstGeom prst="rect">
            <a:avLst/>
          </a:prstGeom>
          <a:noFill/>
        </p:spPr>
        <p:txBody>
          <a:bodyPr lIns="181268" tIns="90674" rIns="181268" bIns="90674"/>
          <a:lstStyle>
            <a:lvl1pPr algn="ctr">
              <a:defRPr sz="1000">
                <a:solidFill>
                  <a:schemeClr val="bg1"/>
                </a:solidFill>
                <a:latin typeface="PT Sans" panose="020B0503020203020204" pitchFamily="34" charset="0"/>
                <a:ea typeface="Roboto Light" panose="02000000000000000000" pitchFamily="2" charset="0"/>
                <a:cs typeface="PT Sans" panose="020B0503020203020204" pitchFamily="34" charset="0"/>
              </a:defRPr>
            </a:lvl1pPr>
          </a:lstStyle>
          <a:p>
            <a:pPr defTabSz="905800"/>
            <a:fld id="{597BFFA6-61B1-4984-983B-9D1AEC0ED12D}" type="slidenum">
              <a:rPr lang="es-SV" smtClean="0">
                <a:solidFill>
                  <a:srgbClr val="FFFFFF"/>
                </a:solidFill>
              </a:rPr>
              <a:pPr defTabSz="905800"/>
              <a:t>‹#›</a:t>
            </a:fld>
            <a:endParaRPr lang="es-SV" dirty="0">
              <a:solidFill>
                <a:srgbClr val="FFFFFF"/>
              </a:solidFill>
            </a:endParaRPr>
          </a:p>
        </p:txBody>
      </p:sp>
      <p:sp>
        <p:nvSpPr>
          <p:cNvPr id="8" name="7 Rectángulo"/>
          <p:cNvSpPr/>
          <p:nvPr userDrawn="1"/>
        </p:nvSpPr>
        <p:spPr bwMode="auto">
          <a:xfrm>
            <a:off x="357268" y="1"/>
            <a:ext cx="248480" cy="562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25" name="Rectángulo 5"/>
          <p:cNvSpPr/>
          <p:nvPr userDrawn="1"/>
        </p:nvSpPr>
        <p:spPr>
          <a:xfrm>
            <a:off x="5144553" y="6613156"/>
            <a:ext cx="190289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08493"/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819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8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iterate type="lt">
                    <p:tmPct val="8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animBg="1"/>
      <p:bldP spid="6" grpId="0"/>
      <p:bldP spid="8" grpId="0" animBg="1"/>
      <p:bldP spid="25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2 Marcador de posición de imagen">
            <a:extLst>
              <a:ext uri="{FF2B5EF4-FFF2-40B4-BE49-F238E27FC236}">
                <a16:creationId xmlns:a16="http://schemas.microsoft.com/office/drawing/2014/main" id="{8B040A85-7553-4B59-B2BA-402B2B33663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876508"/>
            <a:ext cx="12192000" cy="2471450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7" name="6 Rectángulo"/>
          <p:cNvSpPr/>
          <p:nvPr userDrawn="1"/>
        </p:nvSpPr>
        <p:spPr bwMode="auto">
          <a:xfrm>
            <a:off x="0" y="6628633"/>
            <a:ext cx="12192000" cy="2293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13" name="12 Marcador de texto"/>
          <p:cNvSpPr>
            <a:spLocks noGrp="1"/>
          </p:cNvSpPr>
          <p:nvPr>
            <p:ph type="body" sz="quarter" idx="13" hasCustomPrompt="1"/>
          </p:nvPr>
        </p:nvSpPr>
        <p:spPr>
          <a:xfrm>
            <a:off x="357268" y="267845"/>
            <a:ext cx="11318989" cy="473313"/>
          </a:xfrm>
          <a:prstGeom prst="rect">
            <a:avLst/>
          </a:prstGeom>
        </p:spPr>
        <p:txBody>
          <a:bodyPr lIns="90757" tIns="45336" rIns="90757" bIns="45336" anchor="ctr"/>
          <a:lstStyle>
            <a:lvl1pPr marL="0" algn="l" defTabSz="1208493" rtl="0" eaLnBrk="1" latinLnBrk="0" hangingPunct="1">
              <a:defRPr lang="en-US" sz="3199" b="0" kern="1200" noProof="0" dirty="0" smtClean="0">
                <a:solidFill>
                  <a:schemeClr val="tx2"/>
                </a:solidFill>
                <a:latin typeface="Oswald" panose="02000503000000000000" pitchFamily="2" charset="0"/>
                <a:ea typeface="Roboto Light" panose="02000000000000000000" pitchFamily="2" charset="0"/>
                <a:cs typeface="Oswald" panose="02000503000000000000" pitchFamily="2" charset="0"/>
              </a:defRPr>
            </a:lvl1pPr>
          </a:lstStyle>
          <a:p>
            <a:pPr lvl="0"/>
            <a:r>
              <a:rPr lang="en-US" noProof="0" dirty="0"/>
              <a:t>Your Title Goes Here</a:t>
            </a:r>
          </a:p>
        </p:txBody>
      </p:sp>
      <p:cxnSp>
        <p:nvCxnSpPr>
          <p:cNvPr id="19" name="18 Conector recto"/>
          <p:cNvCxnSpPr>
            <a:cxnSpLocks/>
          </p:cNvCxnSpPr>
          <p:nvPr userDrawn="1"/>
        </p:nvCxnSpPr>
        <p:spPr>
          <a:xfrm>
            <a:off x="357268" y="877167"/>
            <a:ext cx="11318989" cy="0"/>
          </a:xfrm>
          <a:prstGeom prst="line">
            <a:avLst/>
          </a:prstGeom>
          <a:ln w="19050">
            <a:solidFill>
              <a:srgbClr val="CBD0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20 Rectángulo"/>
          <p:cNvSpPr/>
          <p:nvPr userDrawn="1"/>
        </p:nvSpPr>
        <p:spPr bwMode="auto">
          <a:xfrm>
            <a:off x="357268" y="860969"/>
            <a:ext cx="1030285" cy="323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16" name="15 Rectángulo"/>
          <p:cNvSpPr/>
          <p:nvPr userDrawn="1"/>
        </p:nvSpPr>
        <p:spPr bwMode="auto">
          <a:xfrm>
            <a:off x="11158733" y="6607204"/>
            <a:ext cx="517524" cy="25006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1181290" y="6631384"/>
            <a:ext cx="472409" cy="222409"/>
          </a:xfrm>
          <a:prstGeom prst="rect">
            <a:avLst/>
          </a:prstGeom>
          <a:noFill/>
        </p:spPr>
        <p:txBody>
          <a:bodyPr lIns="181268" tIns="90674" rIns="181268" bIns="90674"/>
          <a:lstStyle>
            <a:lvl1pPr algn="ctr">
              <a:defRPr sz="1000">
                <a:solidFill>
                  <a:schemeClr val="bg1"/>
                </a:solidFill>
                <a:latin typeface="PT Sans" panose="020B0503020203020204" pitchFamily="34" charset="0"/>
                <a:ea typeface="Roboto Light" panose="02000000000000000000" pitchFamily="2" charset="0"/>
                <a:cs typeface="PT Sans" panose="020B0503020203020204" pitchFamily="34" charset="0"/>
              </a:defRPr>
            </a:lvl1pPr>
          </a:lstStyle>
          <a:p>
            <a:pPr defTabSz="905800"/>
            <a:fld id="{597BFFA6-61B1-4984-983B-9D1AEC0ED12D}" type="slidenum">
              <a:rPr lang="es-SV" smtClean="0">
                <a:solidFill>
                  <a:srgbClr val="FFFFFF"/>
                </a:solidFill>
              </a:rPr>
              <a:pPr defTabSz="905800"/>
              <a:t>‹#›</a:t>
            </a:fld>
            <a:endParaRPr lang="es-SV" dirty="0">
              <a:solidFill>
                <a:srgbClr val="FFFFFF"/>
              </a:solidFill>
            </a:endParaRPr>
          </a:p>
        </p:txBody>
      </p:sp>
      <p:sp>
        <p:nvSpPr>
          <p:cNvPr id="8" name="7 Rectángulo"/>
          <p:cNvSpPr/>
          <p:nvPr userDrawn="1"/>
        </p:nvSpPr>
        <p:spPr bwMode="auto">
          <a:xfrm>
            <a:off x="357268" y="1"/>
            <a:ext cx="248480" cy="562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25" name="Rectángulo 5"/>
          <p:cNvSpPr/>
          <p:nvPr userDrawn="1"/>
        </p:nvSpPr>
        <p:spPr>
          <a:xfrm>
            <a:off x="5144553" y="6613156"/>
            <a:ext cx="190289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08493"/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823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8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140"/>
                            </p:stCondLst>
                            <p:childTnLst>
                              <p:par>
                                <p:cTn id="24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iterate type="lt">
                    <p:tmPct val="8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animBg="1"/>
      <p:bldP spid="6" grpId="0"/>
      <p:bldP spid="8" grpId="0" animBg="1"/>
      <p:bldP spid="25" grpId="0"/>
    </p:bldLst>
  </p:timing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5 Rectángulo">
            <a:extLst>
              <a:ext uri="{FF2B5EF4-FFF2-40B4-BE49-F238E27FC236}">
                <a16:creationId xmlns:a16="http://schemas.microsoft.com/office/drawing/2014/main" id="{0F58D8D8-9BF5-4E48-B0C2-DC5A89F826BB}"/>
              </a:ext>
            </a:extLst>
          </p:cNvPr>
          <p:cNvSpPr/>
          <p:nvPr userDrawn="1"/>
        </p:nvSpPr>
        <p:spPr bwMode="auto">
          <a:xfrm flipH="1">
            <a:off x="0" y="1813842"/>
            <a:ext cx="6816033" cy="287560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7709">
              <a:defRPr/>
            </a:pPr>
            <a:endParaRPr lang="es-SV" sz="2400" dirty="0">
              <a:solidFill>
                <a:srgbClr val="000000"/>
              </a:solidFill>
            </a:endParaRPr>
          </a:p>
        </p:txBody>
      </p:sp>
      <p:pic>
        <p:nvPicPr>
          <p:cNvPr id="6" name="Picture 14">
            <a:extLst>
              <a:ext uri="{FF2B5EF4-FFF2-40B4-BE49-F238E27FC236}">
                <a16:creationId xmlns:a16="http://schemas.microsoft.com/office/drawing/2014/main" id="{7FF70F53-5C88-43A0-B79C-675A16D8E22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39038" y="1118433"/>
            <a:ext cx="7596492" cy="4280711"/>
          </a:xfrm>
          <a:prstGeom prst="rect">
            <a:avLst/>
          </a:prstGeom>
        </p:spPr>
      </p:pic>
      <p:sp>
        <p:nvSpPr>
          <p:cNvPr id="8" name="2 Marcador de posición de imagen">
            <a:extLst>
              <a:ext uri="{FF2B5EF4-FFF2-40B4-BE49-F238E27FC236}">
                <a16:creationId xmlns:a16="http://schemas.microsoft.com/office/drawing/2014/main" id="{AF8254BF-BD69-47CD-AF57-786A2FEE6F9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16033" y="1635930"/>
            <a:ext cx="4748091" cy="2964257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7" name="6 Rectángulo">
            <a:extLst>
              <a:ext uri="{FF2B5EF4-FFF2-40B4-BE49-F238E27FC236}">
                <a16:creationId xmlns:a16="http://schemas.microsoft.com/office/drawing/2014/main" id="{D4E3E9DD-B030-4433-A10F-69CEC4611B03}"/>
              </a:ext>
            </a:extLst>
          </p:cNvPr>
          <p:cNvSpPr/>
          <p:nvPr userDrawn="1"/>
        </p:nvSpPr>
        <p:spPr bwMode="auto">
          <a:xfrm>
            <a:off x="0" y="6628633"/>
            <a:ext cx="12192000" cy="2293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9" name="12 Marcador de texto">
            <a:extLst>
              <a:ext uri="{FF2B5EF4-FFF2-40B4-BE49-F238E27FC236}">
                <a16:creationId xmlns:a16="http://schemas.microsoft.com/office/drawing/2014/main" id="{DAB62C9A-657D-4169-8904-367B2582AE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7268" y="267845"/>
            <a:ext cx="11318989" cy="473313"/>
          </a:xfrm>
          <a:prstGeom prst="rect">
            <a:avLst/>
          </a:prstGeom>
        </p:spPr>
        <p:txBody>
          <a:bodyPr lIns="90757" tIns="45336" rIns="90757" bIns="45336" anchor="ctr"/>
          <a:lstStyle>
            <a:lvl1pPr marL="0" algn="l" defTabSz="1208493" rtl="0" eaLnBrk="1" latinLnBrk="0" hangingPunct="1">
              <a:defRPr lang="en-US" sz="3199" b="0" kern="1200" noProof="0" dirty="0" smtClean="0">
                <a:solidFill>
                  <a:schemeClr val="tx2"/>
                </a:solidFill>
                <a:latin typeface="Oswald" panose="02000503000000000000" pitchFamily="2" charset="0"/>
                <a:ea typeface="Roboto Light" panose="02000000000000000000" pitchFamily="2" charset="0"/>
                <a:cs typeface="Oswald" panose="02000503000000000000" pitchFamily="2" charset="0"/>
              </a:defRPr>
            </a:lvl1pPr>
          </a:lstStyle>
          <a:p>
            <a:pPr lvl="0"/>
            <a:r>
              <a:rPr lang="en-US" noProof="0" dirty="0"/>
              <a:t>Your Title Goes Here</a:t>
            </a:r>
          </a:p>
        </p:txBody>
      </p:sp>
      <p:cxnSp>
        <p:nvCxnSpPr>
          <p:cNvPr id="10" name="18 Conector recto">
            <a:extLst>
              <a:ext uri="{FF2B5EF4-FFF2-40B4-BE49-F238E27FC236}">
                <a16:creationId xmlns:a16="http://schemas.microsoft.com/office/drawing/2014/main" id="{D5396A1C-3F79-41B5-8440-2ABB5C9C71B0}"/>
              </a:ext>
            </a:extLst>
          </p:cNvPr>
          <p:cNvCxnSpPr>
            <a:cxnSpLocks/>
          </p:cNvCxnSpPr>
          <p:nvPr userDrawn="1"/>
        </p:nvCxnSpPr>
        <p:spPr>
          <a:xfrm>
            <a:off x="357268" y="877167"/>
            <a:ext cx="11318989" cy="0"/>
          </a:xfrm>
          <a:prstGeom prst="line">
            <a:avLst/>
          </a:prstGeom>
          <a:ln w="19050">
            <a:solidFill>
              <a:srgbClr val="CBD0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20 Rectángulo">
            <a:extLst>
              <a:ext uri="{FF2B5EF4-FFF2-40B4-BE49-F238E27FC236}">
                <a16:creationId xmlns:a16="http://schemas.microsoft.com/office/drawing/2014/main" id="{1E020ADF-DF99-41FE-8F35-8B492E47ED90}"/>
              </a:ext>
            </a:extLst>
          </p:cNvPr>
          <p:cNvSpPr/>
          <p:nvPr userDrawn="1"/>
        </p:nvSpPr>
        <p:spPr bwMode="auto">
          <a:xfrm>
            <a:off x="357268" y="860969"/>
            <a:ext cx="1030285" cy="323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12" name="15 Rectángulo">
            <a:extLst>
              <a:ext uri="{FF2B5EF4-FFF2-40B4-BE49-F238E27FC236}">
                <a16:creationId xmlns:a16="http://schemas.microsoft.com/office/drawing/2014/main" id="{228FE2C4-FB00-4AA9-9D1E-F37D4F47F74F}"/>
              </a:ext>
            </a:extLst>
          </p:cNvPr>
          <p:cNvSpPr/>
          <p:nvPr userDrawn="1"/>
        </p:nvSpPr>
        <p:spPr bwMode="auto">
          <a:xfrm>
            <a:off x="11158733" y="6607204"/>
            <a:ext cx="517524" cy="25006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13" name="5 Marcador de número de diapositiva">
            <a:extLst>
              <a:ext uri="{FF2B5EF4-FFF2-40B4-BE49-F238E27FC236}">
                <a16:creationId xmlns:a16="http://schemas.microsoft.com/office/drawing/2014/main" id="{F0F38C52-5593-4109-BB03-3E46837CB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81290" y="6631384"/>
            <a:ext cx="472409" cy="222409"/>
          </a:xfrm>
          <a:prstGeom prst="rect">
            <a:avLst/>
          </a:prstGeom>
          <a:noFill/>
        </p:spPr>
        <p:txBody>
          <a:bodyPr lIns="181268" tIns="90674" rIns="181268" bIns="90674"/>
          <a:lstStyle>
            <a:lvl1pPr algn="ctr">
              <a:defRPr sz="1000">
                <a:solidFill>
                  <a:schemeClr val="bg1"/>
                </a:solidFill>
                <a:latin typeface="PT Sans" panose="020B0503020203020204" pitchFamily="34" charset="0"/>
                <a:ea typeface="Roboto Light" panose="02000000000000000000" pitchFamily="2" charset="0"/>
                <a:cs typeface="PT Sans" panose="020B0503020203020204" pitchFamily="34" charset="0"/>
              </a:defRPr>
            </a:lvl1pPr>
          </a:lstStyle>
          <a:p>
            <a:pPr defTabSz="905800"/>
            <a:fld id="{597BFFA6-61B1-4984-983B-9D1AEC0ED12D}" type="slidenum">
              <a:rPr lang="es-SV" smtClean="0">
                <a:solidFill>
                  <a:srgbClr val="FFFFFF"/>
                </a:solidFill>
              </a:rPr>
              <a:pPr defTabSz="905800"/>
              <a:t>‹#›</a:t>
            </a:fld>
            <a:endParaRPr lang="es-SV" dirty="0">
              <a:solidFill>
                <a:srgbClr val="FFFFFF"/>
              </a:solidFill>
            </a:endParaRPr>
          </a:p>
        </p:txBody>
      </p:sp>
      <p:sp>
        <p:nvSpPr>
          <p:cNvPr id="14" name="7 Rectángulo">
            <a:extLst>
              <a:ext uri="{FF2B5EF4-FFF2-40B4-BE49-F238E27FC236}">
                <a16:creationId xmlns:a16="http://schemas.microsoft.com/office/drawing/2014/main" id="{6973F001-42B9-46AB-B06B-9FB119EF3119}"/>
              </a:ext>
            </a:extLst>
          </p:cNvPr>
          <p:cNvSpPr/>
          <p:nvPr userDrawn="1"/>
        </p:nvSpPr>
        <p:spPr bwMode="auto">
          <a:xfrm>
            <a:off x="357268" y="1"/>
            <a:ext cx="248480" cy="562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15" name="Rectángulo 5">
            <a:extLst>
              <a:ext uri="{FF2B5EF4-FFF2-40B4-BE49-F238E27FC236}">
                <a16:creationId xmlns:a16="http://schemas.microsoft.com/office/drawing/2014/main" id="{9AADDBC2-9AD2-42E2-8892-8CF2345F64A6}"/>
              </a:ext>
            </a:extLst>
          </p:cNvPr>
          <p:cNvSpPr/>
          <p:nvPr userDrawn="1"/>
        </p:nvSpPr>
        <p:spPr>
          <a:xfrm>
            <a:off x="5144553" y="6613156"/>
            <a:ext cx="190289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08493"/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8627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8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decel="100000" fill="hold" grpId="0" nodeType="with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decel="100000" fill="hold" grpId="0" nodeType="with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iterate type="lt">
                    <p:tmPct val="8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animBg="1"/>
      <p:bldP spid="13" grpId="0"/>
      <p:bldP spid="14" grpId="0" animBg="1"/>
      <p:bldP spid="15" grpId="0"/>
    </p:bld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4084320" cy="3428999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4" name="2 Marcador de posición de imagen"/>
          <p:cNvSpPr>
            <a:spLocks noGrp="1"/>
          </p:cNvSpPr>
          <p:nvPr>
            <p:ph type="pic" sz="quarter" idx="11"/>
          </p:nvPr>
        </p:nvSpPr>
        <p:spPr>
          <a:xfrm>
            <a:off x="4084320" y="-5078"/>
            <a:ext cx="4084320" cy="3434079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5" name="2 Marcador de posición de imagen"/>
          <p:cNvSpPr>
            <a:spLocks noGrp="1"/>
          </p:cNvSpPr>
          <p:nvPr>
            <p:ph type="pic" sz="quarter" idx="12"/>
          </p:nvPr>
        </p:nvSpPr>
        <p:spPr>
          <a:xfrm>
            <a:off x="8168640" y="-5078"/>
            <a:ext cx="4023360" cy="3434079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9" name="6 Rectángulo">
            <a:extLst>
              <a:ext uri="{FF2B5EF4-FFF2-40B4-BE49-F238E27FC236}">
                <a16:creationId xmlns:a16="http://schemas.microsoft.com/office/drawing/2014/main" id="{3197B4E8-8964-45A6-ABFD-B879D1BF5B6D}"/>
              </a:ext>
            </a:extLst>
          </p:cNvPr>
          <p:cNvSpPr/>
          <p:nvPr userDrawn="1"/>
        </p:nvSpPr>
        <p:spPr bwMode="auto">
          <a:xfrm>
            <a:off x="0" y="6628633"/>
            <a:ext cx="12192000" cy="2293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10" name="15 Rectángulo">
            <a:extLst>
              <a:ext uri="{FF2B5EF4-FFF2-40B4-BE49-F238E27FC236}">
                <a16:creationId xmlns:a16="http://schemas.microsoft.com/office/drawing/2014/main" id="{35134BF9-928C-417D-B22C-DB946F2EFF81}"/>
              </a:ext>
            </a:extLst>
          </p:cNvPr>
          <p:cNvSpPr/>
          <p:nvPr userDrawn="1"/>
        </p:nvSpPr>
        <p:spPr bwMode="auto">
          <a:xfrm>
            <a:off x="11158733" y="6607204"/>
            <a:ext cx="517524" cy="25006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11" name="5 Marcador de número de diapositiva">
            <a:extLst>
              <a:ext uri="{FF2B5EF4-FFF2-40B4-BE49-F238E27FC236}">
                <a16:creationId xmlns:a16="http://schemas.microsoft.com/office/drawing/2014/main" id="{14CD399C-375C-474A-A523-18D6EC314AB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181290" y="6631384"/>
            <a:ext cx="472409" cy="222409"/>
          </a:xfrm>
          <a:prstGeom prst="rect">
            <a:avLst/>
          </a:prstGeom>
          <a:noFill/>
        </p:spPr>
        <p:txBody>
          <a:bodyPr lIns="181268" tIns="90674" rIns="181268" bIns="90674"/>
          <a:lstStyle>
            <a:lvl1pPr algn="ctr">
              <a:defRPr sz="1000">
                <a:solidFill>
                  <a:schemeClr val="bg1"/>
                </a:solidFill>
                <a:latin typeface="PT Sans" panose="020B0503020203020204" pitchFamily="34" charset="0"/>
                <a:ea typeface="Roboto Light" panose="02000000000000000000" pitchFamily="2" charset="0"/>
                <a:cs typeface="PT Sans" panose="020B0503020203020204" pitchFamily="34" charset="0"/>
              </a:defRPr>
            </a:lvl1pPr>
          </a:lstStyle>
          <a:p>
            <a:pPr defTabSz="905800"/>
            <a:fld id="{597BFFA6-61B1-4984-983B-9D1AEC0ED12D}" type="slidenum">
              <a:rPr lang="es-SV" smtClean="0">
                <a:solidFill>
                  <a:srgbClr val="FFFFFF"/>
                </a:solidFill>
              </a:rPr>
              <a:pPr defTabSz="905800"/>
              <a:t>‹#›</a:t>
            </a:fld>
            <a:endParaRPr lang="es-SV" dirty="0">
              <a:solidFill>
                <a:srgbClr val="FFFFFF"/>
              </a:solidFill>
            </a:endParaRPr>
          </a:p>
        </p:txBody>
      </p:sp>
      <p:sp>
        <p:nvSpPr>
          <p:cNvPr id="12" name="Rectángulo 5">
            <a:extLst>
              <a:ext uri="{FF2B5EF4-FFF2-40B4-BE49-F238E27FC236}">
                <a16:creationId xmlns:a16="http://schemas.microsoft.com/office/drawing/2014/main" id="{5566D2E4-75DA-4C96-9665-564898A20A43}"/>
              </a:ext>
            </a:extLst>
          </p:cNvPr>
          <p:cNvSpPr/>
          <p:nvPr userDrawn="1"/>
        </p:nvSpPr>
        <p:spPr>
          <a:xfrm>
            <a:off x="5144553" y="6613156"/>
            <a:ext cx="190289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08493"/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6466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11" grpId="0"/>
      <p:bldP spid="12" grpId="0"/>
    </p:bld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Layout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4013997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4" name="6 Rectángulo">
            <a:extLst>
              <a:ext uri="{FF2B5EF4-FFF2-40B4-BE49-F238E27FC236}">
                <a16:creationId xmlns:a16="http://schemas.microsoft.com/office/drawing/2014/main" id="{95140381-4C50-4167-879E-5620A458EB4D}"/>
              </a:ext>
            </a:extLst>
          </p:cNvPr>
          <p:cNvSpPr/>
          <p:nvPr userDrawn="1"/>
        </p:nvSpPr>
        <p:spPr bwMode="auto">
          <a:xfrm>
            <a:off x="0" y="6628633"/>
            <a:ext cx="12192000" cy="2293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5" name="15 Rectángulo">
            <a:extLst>
              <a:ext uri="{FF2B5EF4-FFF2-40B4-BE49-F238E27FC236}">
                <a16:creationId xmlns:a16="http://schemas.microsoft.com/office/drawing/2014/main" id="{817FE1EB-B3DC-42B7-8C9E-1FBE359A18C9}"/>
              </a:ext>
            </a:extLst>
          </p:cNvPr>
          <p:cNvSpPr/>
          <p:nvPr userDrawn="1"/>
        </p:nvSpPr>
        <p:spPr bwMode="auto">
          <a:xfrm>
            <a:off x="11158733" y="6607204"/>
            <a:ext cx="517524" cy="25006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2065C7EB-2063-440D-BFAE-DD7775E7B60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181290" y="6631384"/>
            <a:ext cx="472409" cy="222409"/>
          </a:xfrm>
          <a:prstGeom prst="rect">
            <a:avLst/>
          </a:prstGeom>
          <a:noFill/>
        </p:spPr>
        <p:txBody>
          <a:bodyPr lIns="181268" tIns="90674" rIns="181268" bIns="90674"/>
          <a:lstStyle>
            <a:lvl1pPr algn="ctr">
              <a:defRPr sz="1000">
                <a:solidFill>
                  <a:schemeClr val="bg1"/>
                </a:solidFill>
                <a:latin typeface="PT Sans" panose="020B0503020203020204" pitchFamily="34" charset="0"/>
                <a:ea typeface="Roboto Light" panose="02000000000000000000" pitchFamily="2" charset="0"/>
                <a:cs typeface="PT Sans" panose="020B0503020203020204" pitchFamily="34" charset="0"/>
              </a:defRPr>
            </a:lvl1pPr>
          </a:lstStyle>
          <a:p>
            <a:pPr defTabSz="905800"/>
            <a:fld id="{597BFFA6-61B1-4984-983B-9D1AEC0ED12D}" type="slidenum">
              <a:rPr lang="es-SV" smtClean="0">
                <a:solidFill>
                  <a:srgbClr val="FFFFFF"/>
                </a:solidFill>
              </a:rPr>
              <a:pPr defTabSz="905800"/>
              <a:t>‹#›</a:t>
            </a:fld>
            <a:endParaRPr lang="es-SV" dirty="0">
              <a:solidFill>
                <a:srgbClr val="FFFFFF"/>
              </a:solidFill>
            </a:endParaRPr>
          </a:p>
        </p:txBody>
      </p:sp>
      <p:sp>
        <p:nvSpPr>
          <p:cNvPr id="7" name="Rectángulo 5">
            <a:extLst>
              <a:ext uri="{FF2B5EF4-FFF2-40B4-BE49-F238E27FC236}">
                <a16:creationId xmlns:a16="http://schemas.microsoft.com/office/drawing/2014/main" id="{9465B361-F0B5-459F-B509-E39DDD486845}"/>
              </a:ext>
            </a:extLst>
          </p:cNvPr>
          <p:cNvSpPr/>
          <p:nvPr userDrawn="1"/>
        </p:nvSpPr>
        <p:spPr>
          <a:xfrm>
            <a:off x="5144553" y="6613156"/>
            <a:ext cx="190289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08493"/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3338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  <p:bldP spid="7" grpId="0"/>
    </p:bld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6 Marcador de posición de imagen"/>
          <p:cNvSpPr>
            <a:spLocks noGrp="1"/>
          </p:cNvSpPr>
          <p:nvPr>
            <p:ph type="pic" sz="quarter" idx="13"/>
          </p:nvPr>
        </p:nvSpPr>
        <p:spPr>
          <a:xfrm>
            <a:off x="0" y="1899007"/>
            <a:ext cx="12192000" cy="3464599"/>
          </a:xfrm>
          <a:prstGeom prst="rect">
            <a:avLst/>
          </a:prstGeom>
          <a:solidFill>
            <a:srgbClr val="FFFFFF">
              <a:lumMod val="85000"/>
              <a:alpha val="50000"/>
            </a:srgbClr>
          </a:solidFill>
        </p:spPr>
        <p:txBody>
          <a:bodyPr/>
          <a:lstStyle/>
          <a:p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1068717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6 Marcador de posición de imagen"/>
          <p:cNvSpPr>
            <a:spLocks noGrp="1"/>
          </p:cNvSpPr>
          <p:nvPr>
            <p:ph type="pic" sz="quarter" idx="13"/>
          </p:nvPr>
        </p:nvSpPr>
        <p:spPr>
          <a:xfrm>
            <a:off x="6298509" y="1580012"/>
            <a:ext cx="5332745" cy="3218153"/>
          </a:xfrm>
          <a:prstGeom prst="rect">
            <a:avLst/>
          </a:prstGeom>
          <a:solidFill>
            <a:srgbClr val="FFFFFF">
              <a:lumMod val="85000"/>
              <a:alpha val="50000"/>
            </a:srgbClr>
          </a:solidFill>
        </p:spPr>
        <p:txBody>
          <a:bodyPr/>
          <a:lstStyle/>
          <a:p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4017041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6 Marcador de posición de imagen"/>
          <p:cNvSpPr>
            <a:spLocks noGrp="1"/>
          </p:cNvSpPr>
          <p:nvPr>
            <p:ph type="pic" sz="quarter" idx="13"/>
          </p:nvPr>
        </p:nvSpPr>
        <p:spPr>
          <a:xfrm>
            <a:off x="538245" y="1996388"/>
            <a:ext cx="5332745" cy="3214156"/>
          </a:xfrm>
          <a:prstGeom prst="rect">
            <a:avLst/>
          </a:prstGeom>
          <a:solidFill>
            <a:srgbClr val="FFFFFF">
              <a:lumMod val="85000"/>
              <a:alpha val="50000"/>
            </a:srgbClr>
          </a:solidFill>
        </p:spPr>
        <p:txBody>
          <a:bodyPr/>
          <a:lstStyle/>
          <a:p>
            <a:endParaRPr lang="es-SV" dirty="0"/>
          </a:p>
        </p:txBody>
      </p:sp>
      <p:sp>
        <p:nvSpPr>
          <p:cNvPr id="15" name="12 Marcador de texto">
            <a:extLst>
              <a:ext uri="{FF2B5EF4-FFF2-40B4-BE49-F238E27FC236}">
                <a16:creationId xmlns:a16="http://schemas.microsoft.com/office/drawing/2014/main" id="{E2D9420C-3EA3-47D4-86AB-BF4F5B56CFE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7268" y="267845"/>
            <a:ext cx="11318989" cy="473313"/>
          </a:xfrm>
          <a:prstGeom prst="rect">
            <a:avLst/>
          </a:prstGeom>
        </p:spPr>
        <p:txBody>
          <a:bodyPr lIns="90757" tIns="45336" rIns="90757" bIns="45336" anchor="ctr"/>
          <a:lstStyle>
            <a:lvl1pPr marL="0" algn="l" defTabSz="1208493" rtl="0" eaLnBrk="1" latinLnBrk="0" hangingPunct="1">
              <a:defRPr lang="en-US" sz="3199" b="0" kern="1200" noProof="0" dirty="0" smtClean="0">
                <a:solidFill>
                  <a:schemeClr val="tx2"/>
                </a:solidFill>
                <a:latin typeface="Oswald" panose="02000503000000000000" pitchFamily="2" charset="0"/>
                <a:ea typeface="Roboto Light" panose="02000000000000000000" pitchFamily="2" charset="0"/>
                <a:cs typeface="Oswald" panose="02000503000000000000" pitchFamily="2" charset="0"/>
              </a:defRPr>
            </a:lvl1pPr>
          </a:lstStyle>
          <a:p>
            <a:pPr lvl="0"/>
            <a:r>
              <a:rPr lang="en-US" noProof="0" dirty="0"/>
              <a:t>Your Title Goes Here</a:t>
            </a:r>
          </a:p>
        </p:txBody>
      </p:sp>
      <p:cxnSp>
        <p:nvCxnSpPr>
          <p:cNvPr id="16" name="18 Conector recto">
            <a:extLst>
              <a:ext uri="{FF2B5EF4-FFF2-40B4-BE49-F238E27FC236}">
                <a16:creationId xmlns:a16="http://schemas.microsoft.com/office/drawing/2014/main" id="{EC72CFCC-D6FC-49B5-B8E1-D175583FA09B}"/>
              </a:ext>
            </a:extLst>
          </p:cNvPr>
          <p:cNvCxnSpPr>
            <a:cxnSpLocks/>
          </p:cNvCxnSpPr>
          <p:nvPr userDrawn="1"/>
        </p:nvCxnSpPr>
        <p:spPr>
          <a:xfrm>
            <a:off x="357268" y="877167"/>
            <a:ext cx="11318989" cy="0"/>
          </a:xfrm>
          <a:prstGeom prst="line">
            <a:avLst/>
          </a:prstGeom>
          <a:ln w="19050">
            <a:solidFill>
              <a:srgbClr val="CBD0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20 Rectángulo">
            <a:extLst>
              <a:ext uri="{FF2B5EF4-FFF2-40B4-BE49-F238E27FC236}">
                <a16:creationId xmlns:a16="http://schemas.microsoft.com/office/drawing/2014/main" id="{94A5D09B-1756-4854-8FA7-F15384158F54}"/>
              </a:ext>
            </a:extLst>
          </p:cNvPr>
          <p:cNvSpPr/>
          <p:nvPr userDrawn="1"/>
        </p:nvSpPr>
        <p:spPr bwMode="auto">
          <a:xfrm>
            <a:off x="357268" y="860969"/>
            <a:ext cx="1030285" cy="323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18" name="7 Rectángulo">
            <a:extLst>
              <a:ext uri="{FF2B5EF4-FFF2-40B4-BE49-F238E27FC236}">
                <a16:creationId xmlns:a16="http://schemas.microsoft.com/office/drawing/2014/main" id="{8CE84D3F-4203-4EF6-80C9-14CE09BC07D0}"/>
              </a:ext>
            </a:extLst>
          </p:cNvPr>
          <p:cNvSpPr/>
          <p:nvPr userDrawn="1"/>
        </p:nvSpPr>
        <p:spPr bwMode="auto">
          <a:xfrm>
            <a:off x="357268" y="1"/>
            <a:ext cx="248480" cy="562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19" name="11 Rectángulo">
            <a:extLst>
              <a:ext uri="{FF2B5EF4-FFF2-40B4-BE49-F238E27FC236}">
                <a16:creationId xmlns:a16="http://schemas.microsoft.com/office/drawing/2014/main" id="{EE092C25-F320-46D9-90C2-4D977AF7CE48}"/>
              </a:ext>
            </a:extLst>
          </p:cNvPr>
          <p:cNvSpPr/>
          <p:nvPr userDrawn="1"/>
        </p:nvSpPr>
        <p:spPr bwMode="auto">
          <a:xfrm>
            <a:off x="0" y="6628633"/>
            <a:ext cx="12192000" cy="2293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20" name="12 Rectángulo">
            <a:extLst>
              <a:ext uri="{FF2B5EF4-FFF2-40B4-BE49-F238E27FC236}">
                <a16:creationId xmlns:a16="http://schemas.microsoft.com/office/drawing/2014/main" id="{DAB854D3-AD40-40B4-BDF6-6BD1F19044DB}"/>
              </a:ext>
            </a:extLst>
          </p:cNvPr>
          <p:cNvSpPr/>
          <p:nvPr userDrawn="1"/>
        </p:nvSpPr>
        <p:spPr bwMode="auto">
          <a:xfrm>
            <a:off x="11158733" y="6607204"/>
            <a:ext cx="517524" cy="25006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21" name="5 Marcador de número de diapositiva">
            <a:extLst>
              <a:ext uri="{FF2B5EF4-FFF2-40B4-BE49-F238E27FC236}">
                <a16:creationId xmlns:a16="http://schemas.microsoft.com/office/drawing/2014/main" id="{A24C4D40-6A93-4B93-AE31-CB800FD9B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81290" y="6631384"/>
            <a:ext cx="472409" cy="222409"/>
          </a:xfrm>
          <a:prstGeom prst="rect">
            <a:avLst/>
          </a:prstGeom>
          <a:noFill/>
        </p:spPr>
        <p:txBody>
          <a:bodyPr lIns="181268" tIns="90674" rIns="181268" bIns="90674"/>
          <a:lstStyle>
            <a:lvl1pPr algn="ctr">
              <a:defRPr sz="1000">
                <a:solidFill>
                  <a:schemeClr val="bg1"/>
                </a:solidFill>
                <a:latin typeface="PT Sans" panose="020B0503020203020204" pitchFamily="34" charset="0"/>
                <a:ea typeface="Roboto Light" panose="02000000000000000000" pitchFamily="2" charset="0"/>
                <a:cs typeface="PT Sans" panose="020B0503020203020204" pitchFamily="34" charset="0"/>
              </a:defRPr>
            </a:lvl1pPr>
          </a:lstStyle>
          <a:p>
            <a:pPr defTabSz="905800"/>
            <a:fld id="{597BFFA6-61B1-4984-983B-9D1AEC0ED12D}" type="slidenum">
              <a:rPr lang="es-SV" smtClean="0">
                <a:solidFill>
                  <a:srgbClr val="FFFFFF"/>
                </a:solidFill>
              </a:rPr>
              <a:pPr defTabSz="905800"/>
              <a:t>‹#›</a:t>
            </a:fld>
            <a:endParaRPr lang="es-SV" dirty="0">
              <a:solidFill>
                <a:srgbClr val="FFFFFF"/>
              </a:solidFill>
            </a:endParaRPr>
          </a:p>
        </p:txBody>
      </p:sp>
      <p:sp>
        <p:nvSpPr>
          <p:cNvPr id="22" name="Rectángulo 5">
            <a:extLst>
              <a:ext uri="{FF2B5EF4-FFF2-40B4-BE49-F238E27FC236}">
                <a16:creationId xmlns:a16="http://schemas.microsoft.com/office/drawing/2014/main" id="{76C45562-3DA2-487A-9E25-B7DE73487FD5}"/>
              </a:ext>
            </a:extLst>
          </p:cNvPr>
          <p:cNvSpPr/>
          <p:nvPr userDrawn="1"/>
        </p:nvSpPr>
        <p:spPr>
          <a:xfrm>
            <a:off x="5144553" y="6613156"/>
            <a:ext cx="190289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08493"/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1717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8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140"/>
                            </p:stCondLst>
                            <p:childTnLst>
                              <p:par>
                                <p:cTn id="18" presetID="23" presetClass="entr" presetSubtype="28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5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iterate type="lt">
                    <p:tmPct val="8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animBg="1"/>
      <p:bldP spid="18" grpId="0" animBg="1"/>
      <p:bldP spid="21" grpId="0"/>
      <p:bldP spid="22" grpId="0"/>
    </p:bld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6 Marcador de posición de imagen"/>
          <p:cNvSpPr>
            <a:spLocks noGrp="1"/>
          </p:cNvSpPr>
          <p:nvPr>
            <p:ph type="pic" sz="quarter" idx="13"/>
          </p:nvPr>
        </p:nvSpPr>
        <p:spPr>
          <a:xfrm>
            <a:off x="5090781" y="2004788"/>
            <a:ext cx="1996460" cy="3310789"/>
          </a:xfrm>
          <a:prstGeom prst="rect">
            <a:avLst/>
          </a:prstGeom>
          <a:solidFill>
            <a:srgbClr val="FFFFFF">
              <a:lumMod val="85000"/>
              <a:alpha val="50000"/>
            </a:srgbClr>
          </a:solidFill>
        </p:spPr>
        <p:txBody>
          <a:bodyPr/>
          <a:lstStyle/>
          <a:p>
            <a:endParaRPr lang="es-SV" dirty="0"/>
          </a:p>
        </p:txBody>
      </p:sp>
      <p:sp>
        <p:nvSpPr>
          <p:cNvPr id="15" name="12 Marcador de texto">
            <a:extLst>
              <a:ext uri="{FF2B5EF4-FFF2-40B4-BE49-F238E27FC236}">
                <a16:creationId xmlns:a16="http://schemas.microsoft.com/office/drawing/2014/main" id="{E2D9420C-3EA3-47D4-86AB-BF4F5B56CFE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7268" y="267845"/>
            <a:ext cx="11318989" cy="473313"/>
          </a:xfrm>
          <a:prstGeom prst="rect">
            <a:avLst/>
          </a:prstGeom>
        </p:spPr>
        <p:txBody>
          <a:bodyPr lIns="90757" tIns="45336" rIns="90757" bIns="45336" anchor="ctr"/>
          <a:lstStyle>
            <a:lvl1pPr marL="0" algn="l" defTabSz="1208493" rtl="0" eaLnBrk="1" latinLnBrk="0" hangingPunct="1">
              <a:defRPr lang="en-US" sz="3199" b="0" kern="1200" noProof="0" dirty="0" smtClean="0">
                <a:solidFill>
                  <a:schemeClr val="tx2"/>
                </a:solidFill>
                <a:latin typeface="Oswald" panose="02000503000000000000" pitchFamily="2" charset="0"/>
                <a:ea typeface="Roboto Light" panose="02000000000000000000" pitchFamily="2" charset="0"/>
                <a:cs typeface="Oswald" panose="02000503000000000000" pitchFamily="2" charset="0"/>
              </a:defRPr>
            </a:lvl1pPr>
          </a:lstStyle>
          <a:p>
            <a:pPr lvl="0"/>
            <a:r>
              <a:rPr lang="en-US" noProof="0" dirty="0"/>
              <a:t>Your Title Goes Here</a:t>
            </a:r>
          </a:p>
        </p:txBody>
      </p:sp>
      <p:cxnSp>
        <p:nvCxnSpPr>
          <p:cNvPr id="16" name="18 Conector recto">
            <a:extLst>
              <a:ext uri="{FF2B5EF4-FFF2-40B4-BE49-F238E27FC236}">
                <a16:creationId xmlns:a16="http://schemas.microsoft.com/office/drawing/2014/main" id="{EC72CFCC-D6FC-49B5-B8E1-D175583FA09B}"/>
              </a:ext>
            </a:extLst>
          </p:cNvPr>
          <p:cNvCxnSpPr>
            <a:cxnSpLocks/>
          </p:cNvCxnSpPr>
          <p:nvPr userDrawn="1"/>
        </p:nvCxnSpPr>
        <p:spPr>
          <a:xfrm>
            <a:off x="357268" y="877167"/>
            <a:ext cx="11318989" cy="0"/>
          </a:xfrm>
          <a:prstGeom prst="line">
            <a:avLst/>
          </a:prstGeom>
          <a:ln w="19050">
            <a:solidFill>
              <a:srgbClr val="CBD0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20 Rectángulo">
            <a:extLst>
              <a:ext uri="{FF2B5EF4-FFF2-40B4-BE49-F238E27FC236}">
                <a16:creationId xmlns:a16="http://schemas.microsoft.com/office/drawing/2014/main" id="{94A5D09B-1756-4854-8FA7-F15384158F54}"/>
              </a:ext>
            </a:extLst>
          </p:cNvPr>
          <p:cNvSpPr/>
          <p:nvPr userDrawn="1"/>
        </p:nvSpPr>
        <p:spPr bwMode="auto">
          <a:xfrm>
            <a:off x="357268" y="860969"/>
            <a:ext cx="1030285" cy="323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18" name="7 Rectángulo">
            <a:extLst>
              <a:ext uri="{FF2B5EF4-FFF2-40B4-BE49-F238E27FC236}">
                <a16:creationId xmlns:a16="http://schemas.microsoft.com/office/drawing/2014/main" id="{8CE84D3F-4203-4EF6-80C9-14CE09BC07D0}"/>
              </a:ext>
            </a:extLst>
          </p:cNvPr>
          <p:cNvSpPr/>
          <p:nvPr userDrawn="1"/>
        </p:nvSpPr>
        <p:spPr bwMode="auto">
          <a:xfrm>
            <a:off x="357268" y="1"/>
            <a:ext cx="248480" cy="562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19" name="11 Rectángulo">
            <a:extLst>
              <a:ext uri="{FF2B5EF4-FFF2-40B4-BE49-F238E27FC236}">
                <a16:creationId xmlns:a16="http://schemas.microsoft.com/office/drawing/2014/main" id="{EE092C25-F320-46D9-90C2-4D977AF7CE48}"/>
              </a:ext>
            </a:extLst>
          </p:cNvPr>
          <p:cNvSpPr/>
          <p:nvPr userDrawn="1"/>
        </p:nvSpPr>
        <p:spPr bwMode="auto">
          <a:xfrm>
            <a:off x="0" y="6628633"/>
            <a:ext cx="12192000" cy="2293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20" name="12 Rectángulo">
            <a:extLst>
              <a:ext uri="{FF2B5EF4-FFF2-40B4-BE49-F238E27FC236}">
                <a16:creationId xmlns:a16="http://schemas.microsoft.com/office/drawing/2014/main" id="{DAB854D3-AD40-40B4-BDF6-6BD1F19044DB}"/>
              </a:ext>
            </a:extLst>
          </p:cNvPr>
          <p:cNvSpPr/>
          <p:nvPr userDrawn="1"/>
        </p:nvSpPr>
        <p:spPr bwMode="auto">
          <a:xfrm>
            <a:off x="11158733" y="6607204"/>
            <a:ext cx="517524" cy="25006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21" name="5 Marcador de número de diapositiva">
            <a:extLst>
              <a:ext uri="{FF2B5EF4-FFF2-40B4-BE49-F238E27FC236}">
                <a16:creationId xmlns:a16="http://schemas.microsoft.com/office/drawing/2014/main" id="{A24C4D40-6A93-4B93-AE31-CB800FD9B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81290" y="6631384"/>
            <a:ext cx="472409" cy="222409"/>
          </a:xfrm>
          <a:prstGeom prst="rect">
            <a:avLst/>
          </a:prstGeom>
          <a:noFill/>
        </p:spPr>
        <p:txBody>
          <a:bodyPr lIns="181268" tIns="90674" rIns="181268" bIns="90674"/>
          <a:lstStyle>
            <a:lvl1pPr algn="ctr">
              <a:defRPr sz="1000">
                <a:solidFill>
                  <a:schemeClr val="bg1"/>
                </a:solidFill>
                <a:latin typeface="PT Sans" panose="020B0503020203020204" pitchFamily="34" charset="0"/>
                <a:ea typeface="Roboto Light" panose="02000000000000000000" pitchFamily="2" charset="0"/>
                <a:cs typeface="PT Sans" panose="020B0503020203020204" pitchFamily="34" charset="0"/>
              </a:defRPr>
            </a:lvl1pPr>
          </a:lstStyle>
          <a:p>
            <a:pPr defTabSz="905800"/>
            <a:fld id="{597BFFA6-61B1-4984-983B-9D1AEC0ED12D}" type="slidenum">
              <a:rPr lang="es-SV" smtClean="0">
                <a:solidFill>
                  <a:srgbClr val="FFFFFF"/>
                </a:solidFill>
              </a:rPr>
              <a:pPr defTabSz="905800"/>
              <a:t>‹#›</a:t>
            </a:fld>
            <a:endParaRPr lang="es-SV" dirty="0">
              <a:solidFill>
                <a:srgbClr val="FFFFFF"/>
              </a:solidFill>
            </a:endParaRPr>
          </a:p>
        </p:txBody>
      </p:sp>
      <p:sp>
        <p:nvSpPr>
          <p:cNvPr id="22" name="Rectángulo 5">
            <a:extLst>
              <a:ext uri="{FF2B5EF4-FFF2-40B4-BE49-F238E27FC236}">
                <a16:creationId xmlns:a16="http://schemas.microsoft.com/office/drawing/2014/main" id="{76C45562-3DA2-487A-9E25-B7DE73487FD5}"/>
              </a:ext>
            </a:extLst>
          </p:cNvPr>
          <p:cNvSpPr/>
          <p:nvPr userDrawn="1"/>
        </p:nvSpPr>
        <p:spPr>
          <a:xfrm>
            <a:off x="5144553" y="6613156"/>
            <a:ext cx="190289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08493"/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8807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8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140"/>
                            </p:stCondLst>
                            <p:childTnLst>
                              <p:par>
                                <p:cTn id="18" presetID="23" presetClass="entr" presetSubtype="28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5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iterate type="lt">
                    <p:tmPct val="8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animBg="1"/>
      <p:bldP spid="18" grpId="0" animBg="1"/>
      <p:bldP spid="21" grpId="0"/>
      <p:bldP spid="22" grpId="0"/>
    </p:bld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6 Marcador de posición de imagen"/>
          <p:cNvSpPr>
            <a:spLocks noGrp="1"/>
          </p:cNvSpPr>
          <p:nvPr>
            <p:ph type="pic" sz="quarter" idx="13"/>
          </p:nvPr>
        </p:nvSpPr>
        <p:spPr>
          <a:xfrm>
            <a:off x="4812964" y="2004788"/>
            <a:ext cx="1996460" cy="3310789"/>
          </a:xfrm>
          <a:prstGeom prst="rect">
            <a:avLst/>
          </a:prstGeom>
          <a:solidFill>
            <a:srgbClr val="FFFFFF">
              <a:lumMod val="85000"/>
              <a:alpha val="50000"/>
            </a:srgbClr>
          </a:solidFill>
        </p:spPr>
        <p:txBody>
          <a:bodyPr/>
          <a:lstStyle/>
          <a:p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2960934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4">
            <a:extLst>
              <a:ext uri="{FF2B5EF4-FFF2-40B4-BE49-F238E27FC236}">
                <a16:creationId xmlns:a16="http://schemas.microsoft.com/office/drawing/2014/main" id="{6C81704B-D891-4DBF-B7FB-3C9567AD752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1271" y="2351290"/>
            <a:ext cx="6087430" cy="3430337"/>
          </a:xfrm>
          <a:prstGeom prst="rect">
            <a:avLst/>
          </a:prstGeom>
        </p:spPr>
      </p:pic>
      <p:sp>
        <p:nvSpPr>
          <p:cNvPr id="3" name="6 Marcador de posición de imagen"/>
          <p:cNvSpPr>
            <a:spLocks noGrp="1"/>
          </p:cNvSpPr>
          <p:nvPr>
            <p:ph type="pic" sz="quarter" idx="13"/>
          </p:nvPr>
        </p:nvSpPr>
        <p:spPr>
          <a:xfrm>
            <a:off x="1438258" y="2784807"/>
            <a:ext cx="3735514" cy="2346921"/>
          </a:xfrm>
          <a:prstGeom prst="rect">
            <a:avLst/>
          </a:prstGeom>
          <a:solidFill>
            <a:srgbClr val="FFFFFF">
              <a:lumMod val="85000"/>
              <a:alpha val="50000"/>
            </a:srgbClr>
          </a:solidFill>
        </p:spPr>
        <p:txBody>
          <a:bodyPr/>
          <a:lstStyle/>
          <a:p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1391371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28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 userDrawn="1"/>
        </p:nvSpPr>
        <p:spPr bwMode="auto">
          <a:xfrm>
            <a:off x="0" y="6628633"/>
            <a:ext cx="12192000" cy="2293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16" name="15 Rectángulo"/>
          <p:cNvSpPr/>
          <p:nvPr userDrawn="1"/>
        </p:nvSpPr>
        <p:spPr bwMode="auto">
          <a:xfrm>
            <a:off x="11158733" y="6607204"/>
            <a:ext cx="517524" cy="25006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1181290" y="6631384"/>
            <a:ext cx="472409" cy="222409"/>
          </a:xfrm>
          <a:prstGeom prst="rect">
            <a:avLst/>
          </a:prstGeom>
          <a:noFill/>
        </p:spPr>
        <p:txBody>
          <a:bodyPr lIns="181268" tIns="90674" rIns="181268" bIns="90674"/>
          <a:lstStyle>
            <a:lvl1pPr algn="ctr">
              <a:defRPr sz="1000">
                <a:solidFill>
                  <a:schemeClr val="bg1"/>
                </a:solidFill>
                <a:latin typeface="PT Sans" panose="020B0503020203020204" pitchFamily="34" charset="0"/>
                <a:ea typeface="Roboto Light" panose="02000000000000000000" pitchFamily="2" charset="0"/>
                <a:cs typeface="PT Sans" panose="020B0503020203020204" pitchFamily="34" charset="0"/>
              </a:defRPr>
            </a:lvl1pPr>
          </a:lstStyle>
          <a:p>
            <a:pPr defTabSz="905800"/>
            <a:fld id="{597BFFA6-61B1-4984-983B-9D1AEC0ED12D}" type="slidenum">
              <a:rPr lang="es-SV" smtClean="0">
                <a:solidFill>
                  <a:srgbClr val="FFFFFF"/>
                </a:solidFill>
              </a:rPr>
              <a:pPr defTabSz="905800"/>
              <a:t>‹#›</a:t>
            </a:fld>
            <a:endParaRPr lang="es-SV" dirty="0">
              <a:solidFill>
                <a:srgbClr val="FFFFFF"/>
              </a:solidFill>
            </a:endParaRPr>
          </a:p>
        </p:txBody>
      </p:sp>
      <p:sp>
        <p:nvSpPr>
          <p:cNvPr id="25" name="Rectángulo 5"/>
          <p:cNvSpPr/>
          <p:nvPr userDrawn="1"/>
        </p:nvSpPr>
        <p:spPr>
          <a:xfrm>
            <a:off x="5144553" y="6613156"/>
            <a:ext cx="190289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08493"/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pic>
        <p:nvPicPr>
          <p:cNvPr id="8" name="Picture 10" descr="http://app.imcreator.com/images/editor/iphone_for_editor.png">
            <a:extLst>
              <a:ext uri="{FF2B5EF4-FFF2-40B4-BE49-F238E27FC236}">
                <a16:creationId xmlns:a16="http://schemas.microsoft.com/office/drawing/2014/main" id="{AD192E84-F38F-49DA-A69E-2616E1F3C8B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6082" y="721529"/>
            <a:ext cx="3195147" cy="5724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6 Marcador de posición de imagen">
            <a:extLst>
              <a:ext uri="{FF2B5EF4-FFF2-40B4-BE49-F238E27FC236}">
                <a16:creationId xmlns:a16="http://schemas.microsoft.com/office/drawing/2014/main" id="{A94DB58D-5353-445E-90C2-8B8BB51F958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000811" y="1561509"/>
            <a:ext cx="2225395" cy="3682498"/>
          </a:xfrm>
          <a:prstGeom prst="rect">
            <a:avLst/>
          </a:prstGeom>
          <a:solidFill>
            <a:srgbClr val="FFFFFF">
              <a:lumMod val="85000"/>
              <a:alpha val="50000"/>
            </a:srgbClr>
          </a:solidFill>
        </p:spPr>
        <p:txBody>
          <a:bodyPr/>
          <a:lstStyle/>
          <a:p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2895063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5" grpId="0"/>
      <p:bldP spid="10" grpId="0" animBg="1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4733994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747406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44 Grupo">
            <a:extLst>
              <a:ext uri="{FF2B5EF4-FFF2-40B4-BE49-F238E27FC236}">
                <a16:creationId xmlns:a16="http://schemas.microsoft.com/office/drawing/2014/main" id="{93428DBE-4666-4613-8C6E-90966DA599DD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897679" y="1826501"/>
            <a:ext cx="1570435" cy="1559678"/>
            <a:chOff x="3795604" y="3653424"/>
            <a:chExt cx="3141075" cy="3119718"/>
          </a:xfrm>
          <a:solidFill>
            <a:schemeClr val="accent1"/>
          </a:solidFill>
        </p:grpSpPr>
        <p:sp>
          <p:nvSpPr>
            <p:cNvPr id="13" name="Freeform 1299">
              <a:extLst>
                <a:ext uri="{FF2B5EF4-FFF2-40B4-BE49-F238E27FC236}">
                  <a16:creationId xmlns:a16="http://schemas.microsoft.com/office/drawing/2014/main" id="{5B8B593D-0019-48D9-9C05-92F63AD4CD5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91906" y="3683136"/>
              <a:ext cx="3044773" cy="3041853"/>
            </a:xfrm>
            <a:custGeom>
              <a:avLst/>
              <a:gdLst>
                <a:gd name="T0" fmla="*/ 628 w 1256"/>
                <a:gd name="T1" fmla="*/ 0 h 1255"/>
                <a:gd name="T2" fmla="*/ 0 w 1256"/>
                <a:gd name="T3" fmla="*/ 628 h 1255"/>
                <a:gd name="T4" fmla="*/ 628 w 1256"/>
                <a:gd name="T5" fmla="*/ 1255 h 1255"/>
                <a:gd name="T6" fmla="*/ 1256 w 1256"/>
                <a:gd name="T7" fmla="*/ 628 h 1255"/>
                <a:gd name="T8" fmla="*/ 628 w 1256"/>
                <a:gd name="T9" fmla="*/ 0 h 1255"/>
                <a:gd name="T10" fmla="*/ 644 w 1256"/>
                <a:gd name="T11" fmla="*/ 1174 h 1255"/>
                <a:gd name="T12" fmla="*/ 71 w 1256"/>
                <a:gd name="T13" fmla="*/ 600 h 1255"/>
                <a:gd name="T14" fmla="*/ 644 w 1256"/>
                <a:gd name="T15" fmla="*/ 27 h 1255"/>
                <a:gd name="T16" fmla="*/ 1218 w 1256"/>
                <a:gd name="T17" fmla="*/ 600 h 1255"/>
                <a:gd name="T18" fmla="*/ 644 w 1256"/>
                <a:gd name="T19" fmla="*/ 1174 h 1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56" h="1255">
                  <a:moveTo>
                    <a:pt x="628" y="0"/>
                  </a:moveTo>
                  <a:cubicBezTo>
                    <a:pt x="281" y="0"/>
                    <a:pt x="0" y="281"/>
                    <a:pt x="0" y="628"/>
                  </a:cubicBezTo>
                  <a:cubicBezTo>
                    <a:pt x="0" y="974"/>
                    <a:pt x="281" y="1255"/>
                    <a:pt x="628" y="1255"/>
                  </a:cubicBezTo>
                  <a:cubicBezTo>
                    <a:pt x="975" y="1255"/>
                    <a:pt x="1256" y="974"/>
                    <a:pt x="1256" y="628"/>
                  </a:cubicBezTo>
                  <a:cubicBezTo>
                    <a:pt x="1256" y="281"/>
                    <a:pt x="975" y="0"/>
                    <a:pt x="628" y="0"/>
                  </a:cubicBezTo>
                  <a:moveTo>
                    <a:pt x="644" y="1174"/>
                  </a:moveTo>
                  <a:cubicBezTo>
                    <a:pt x="328" y="1174"/>
                    <a:pt x="71" y="917"/>
                    <a:pt x="71" y="600"/>
                  </a:cubicBezTo>
                  <a:cubicBezTo>
                    <a:pt x="71" y="284"/>
                    <a:pt x="328" y="27"/>
                    <a:pt x="644" y="27"/>
                  </a:cubicBezTo>
                  <a:cubicBezTo>
                    <a:pt x="961" y="27"/>
                    <a:pt x="1218" y="284"/>
                    <a:pt x="1218" y="600"/>
                  </a:cubicBezTo>
                  <a:cubicBezTo>
                    <a:pt x="1218" y="917"/>
                    <a:pt x="961" y="1174"/>
                    <a:pt x="644" y="1174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14" name="Freeform 1300">
              <a:extLst>
                <a:ext uri="{FF2B5EF4-FFF2-40B4-BE49-F238E27FC236}">
                  <a16:creationId xmlns:a16="http://schemas.microsoft.com/office/drawing/2014/main" id="{4D4A0B1A-0F0D-4BF8-8820-89A0720B8A24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5953" y="3653424"/>
              <a:ext cx="2540726" cy="3039804"/>
            </a:xfrm>
            <a:custGeom>
              <a:avLst/>
              <a:gdLst>
                <a:gd name="T0" fmla="*/ 371 w 1048"/>
                <a:gd name="T1" fmla="*/ 0 h 1254"/>
                <a:gd name="T2" fmla="*/ 0 w 1048"/>
                <a:gd name="T3" fmla="*/ 110 h 1254"/>
                <a:gd name="T4" fmla="*/ 352 w 1048"/>
                <a:gd name="T5" fmla="*/ 12 h 1254"/>
                <a:gd name="T6" fmla="*/ 1029 w 1048"/>
                <a:gd name="T7" fmla="*/ 688 h 1254"/>
                <a:gd name="T8" fmla="*/ 723 w 1048"/>
                <a:gd name="T9" fmla="*/ 1254 h 1254"/>
                <a:gd name="T10" fmla="*/ 1048 w 1048"/>
                <a:gd name="T11" fmla="*/ 676 h 1254"/>
                <a:gd name="T12" fmla="*/ 371 w 1048"/>
                <a:gd name="T13" fmla="*/ 0 h 1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48" h="1254">
                  <a:moveTo>
                    <a:pt x="371" y="0"/>
                  </a:moveTo>
                  <a:cubicBezTo>
                    <a:pt x="234" y="0"/>
                    <a:pt x="107" y="40"/>
                    <a:pt x="0" y="110"/>
                  </a:cubicBezTo>
                  <a:cubicBezTo>
                    <a:pt x="103" y="48"/>
                    <a:pt x="223" y="12"/>
                    <a:pt x="352" y="12"/>
                  </a:cubicBezTo>
                  <a:cubicBezTo>
                    <a:pt x="726" y="12"/>
                    <a:pt x="1029" y="315"/>
                    <a:pt x="1029" y="688"/>
                  </a:cubicBezTo>
                  <a:cubicBezTo>
                    <a:pt x="1029" y="925"/>
                    <a:pt x="907" y="1134"/>
                    <a:pt x="723" y="1254"/>
                  </a:cubicBezTo>
                  <a:cubicBezTo>
                    <a:pt x="918" y="1136"/>
                    <a:pt x="1048" y="921"/>
                    <a:pt x="1048" y="676"/>
                  </a:cubicBezTo>
                  <a:cubicBezTo>
                    <a:pt x="1048" y="303"/>
                    <a:pt x="745" y="0"/>
                    <a:pt x="371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23" name="Freeform 1302">
              <a:extLst>
                <a:ext uri="{FF2B5EF4-FFF2-40B4-BE49-F238E27FC236}">
                  <a16:creationId xmlns:a16="http://schemas.microsoft.com/office/drawing/2014/main" id="{84469C9C-0833-4D47-B132-371D6EF07F10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5933" y="6524180"/>
              <a:ext cx="135232" cy="138312"/>
            </a:xfrm>
            <a:custGeom>
              <a:avLst/>
              <a:gdLst>
                <a:gd name="T0" fmla="*/ 37 w 56"/>
                <a:gd name="T1" fmla="*/ 5 h 57"/>
                <a:gd name="T2" fmla="*/ 52 w 56"/>
                <a:gd name="T3" fmla="*/ 37 h 57"/>
                <a:gd name="T4" fmla="*/ 20 w 56"/>
                <a:gd name="T5" fmla="*/ 52 h 57"/>
                <a:gd name="T6" fmla="*/ 5 w 56"/>
                <a:gd name="T7" fmla="*/ 20 h 57"/>
                <a:gd name="T8" fmla="*/ 37 w 56"/>
                <a:gd name="T9" fmla="*/ 5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7">
                  <a:moveTo>
                    <a:pt x="37" y="5"/>
                  </a:moveTo>
                  <a:cubicBezTo>
                    <a:pt x="50" y="10"/>
                    <a:pt x="56" y="24"/>
                    <a:pt x="52" y="37"/>
                  </a:cubicBezTo>
                  <a:cubicBezTo>
                    <a:pt x="47" y="50"/>
                    <a:pt x="33" y="57"/>
                    <a:pt x="20" y="52"/>
                  </a:cubicBezTo>
                  <a:cubicBezTo>
                    <a:pt x="7" y="47"/>
                    <a:pt x="0" y="33"/>
                    <a:pt x="5" y="20"/>
                  </a:cubicBezTo>
                  <a:cubicBezTo>
                    <a:pt x="9" y="7"/>
                    <a:pt x="24" y="0"/>
                    <a:pt x="37" y="5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24" name="Freeform 1303">
              <a:extLst>
                <a:ext uri="{FF2B5EF4-FFF2-40B4-BE49-F238E27FC236}">
                  <a16:creationId xmlns:a16="http://schemas.microsoft.com/office/drawing/2014/main" id="{9295DF4E-AEBF-46C9-BCF0-DDCA154D6AE6}"/>
                </a:ext>
              </a:extLst>
            </p:cNvPr>
            <p:cNvSpPr>
              <a:spLocks/>
            </p:cNvSpPr>
            <p:nvPr/>
          </p:nvSpPr>
          <p:spPr bwMode="auto">
            <a:xfrm>
              <a:off x="4059921" y="6604094"/>
              <a:ext cx="87082" cy="85036"/>
            </a:xfrm>
            <a:custGeom>
              <a:avLst/>
              <a:gdLst>
                <a:gd name="T0" fmla="*/ 23 w 36"/>
                <a:gd name="T1" fmla="*/ 3 h 35"/>
                <a:gd name="T2" fmla="*/ 33 w 36"/>
                <a:gd name="T3" fmla="*/ 23 h 35"/>
                <a:gd name="T4" fmla="*/ 13 w 36"/>
                <a:gd name="T5" fmla="*/ 32 h 35"/>
                <a:gd name="T6" fmla="*/ 3 w 36"/>
                <a:gd name="T7" fmla="*/ 12 h 35"/>
                <a:gd name="T8" fmla="*/ 23 w 36"/>
                <a:gd name="T9" fmla="*/ 3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5">
                  <a:moveTo>
                    <a:pt x="23" y="3"/>
                  </a:moveTo>
                  <a:cubicBezTo>
                    <a:pt x="31" y="6"/>
                    <a:pt x="36" y="15"/>
                    <a:pt x="33" y="23"/>
                  </a:cubicBezTo>
                  <a:cubicBezTo>
                    <a:pt x="30" y="31"/>
                    <a:pt x="21" y="35"/>
                    <a:pt x="13" y="32"/>
                  </a:cubicBezTo>
                  <a:cubicBezTo>
                    <a:pt x="5" y="29"/>
                    <a:pt x="0" y="20"/>
                    <a:pt x="3" y="12"/>
                  </a:cubicBezTo>
                  <a:cubicBezTo>
                    <a:pt x="6" y="4"/>
                    <a:pt x="15" y="0"/>
                    <a:pt x="23" y="3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25" name="Oval 1304">
              <a:extLst>
                <a:ext uri="{FF2B5EF4-FFF2-40B4-BE49-F238E27FC236}">
                  <a16:creationId xmlns:a16="http://schemas.microsoft.com/office/drawing/2014/main" id="{B3CA5458-41EE-40A3-8B1F-9C7DE27BDE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78908" y="4286589"/>
              <a:ext cx="157771" cy="156754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26" name="Oval 1305">
              <a:extLst>
                <a:ext uri="{FF2B5EF4-FFF2-40B4-BE49-F238E27FC236}">
                  <a16:creationId xmlns:a16="http://schemas.microsoft.com/office/drawing/2014/main" id="{30814B62-8D41-42F9-B788-D3305D8E33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7484" y="4155448"/>
              <a:ext cx="97327" cy="99380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27" name="Oval 1306">
              <a:extLst>
                <a:ext uri="{FF2B5EF4-FFF2-40B4-BE49-F238E27FC236}">
                  <a16:creationId xmlns:a16="http://schemas.microsoft.com/office/drawing/2014/main" id="{E049E9D7-38D7-49AF-B3E3-18A74E881D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62392" y="6673762"/>
              <a:ext cx="99375" cy="99380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28" name="Oval 1308">
              <a:extLst>
                <a:ext uri="{FF2B5EF4-FFF2-40B4-BE49-F238E27FC236}">
                  <a16:creationId xmlns:a16="http://schemas.microsoft.com/office/drawing/2014/main" id="{A555756C-9D5C-43B2-886B-98A741B7CC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39803" y="3839890"/>
              <a:ext cx="269440" cy="269453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29" name="Freeform 1319">
              <a:extLst>
                <a:ext uri="{FF2B5EF4-FFF2-40B4-BE49-F238E27FC236}">
                  <a16:creationId xmlns:a16="http://schemas.microsoft.com/office/drawing/2014/main" id="{35AE6051-FCF5-4CC5-B038-5DD400A86C5F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9958" y="6348984"/>
              <a:ext cx="0" cy="7171"/>
            </a:xfrm>
            <a:custGeom>
              <a:avLst/>
              <a:gdLst>
                <a:gd name="T0" fmla="*/ 0 h 3"/>
                <a:gd name="T1" fmla="*/ 0 h 3"/>
                <a:gd name="T2" fmla="*/ 3 h 3"/>
                <a:gd name="T3" fmla="*/ 3 h 3"/>
                <a:gd name="T4" fmla="*/ 0 h 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3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2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1"/>
                    <a:pt x="0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30" name="Freeform 1301">
              <a:extLst>
                <a:ext uri="{FF2B5EF4-FFF2-40B4-BE49-F238E27FC236}">
                  <a16:creationId xmlns:a16="http://schemas.microsoft.com/office/drawing/2014/main" id="{E4590C25-86E2-4FF9-967F-3887B466CED2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5604" y="3971031"/>
              <a:ext cx="2319437" cy="2778547"/>
            </a:xfrm>
            <a:custGeom>
              <a:avLst/>
              <a:gdLst>
                <a:gd name="T0" fmla="*/ 297 w 957"/>
                <a:gd name="T1" fmla="*/ 0 h 1146"/>
                <a:gd name="T2" fmla="*/ 0 w 957"/>
                <a:gd name="T3" fmla="*/ 528 h 1146"/>
                <a:gd name="T4" fmla="*/ 618 w 957"/>
                <a:gd name="T5" fmla="*/ 1146 h 1146"/>
                <a:gd name="T6" fmla="*/ 957 w 957"/>
                <a:gd name="T7" fmla="*/ 1045 h 1146"/>
                <a:gd name="T8" fmla="*/ 637 w 957"/>
                <a:gd name="T9" fmla="*/ 1134 h 1146"/>
                <a:gd name="T10" fmla="*/ 19 w 957"/>
                <a:gd name="T11" fmla="*/ 516 h 1146"/>
                <a:gd name="T12" fmla="*/ 297 w 957"/>
                <a:gd name="T13" fmla="*/ 0 h 1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57" h="1146">
                  <a:moveTo>
                    <a:pt x="297" y="0"/>
                  </a:moveTo>
                  <a:cubicBezTo>
                    <a:pt x="119" y="108"/>
                    <a:pt x="0" y="304"/>
                    <a:pt x="0" y="528"/>
                  </a:cubicBezTo>
                  <a:cubicBezTo>
                    <a:pt x="0" y="870"/>
                    <a:pt x="276" y="1146"/>
                    <a:pt x="618" y="1146"/>
                  </a:cubicBezTo>
                  <a:cubicBezTo>
                    <a:pt x="743" y="1146"/>
                    <a:pt x="860" y="1109"/>
                    <a:pt x="957" y="1045"/>
                  </a:cubicBezTo>
                  <a:cubicBezTo>
                    <a:pt x="864" y="1102"/>
                    <a:pt x="754" y="1134"/>
                    <a:pt x="637" y="1134"/>
                  </a:cubicBezTo>
                  <a:cubicBezTo>
                    <a:pt x="295" y="1134"/>
                    <a:pt x="19" y="857"/>
                    <a:pt x="19" y="516"/>
                  </a:cubicBezTo>
                  <a:cubicBezTo>
                    <a:pt x="19" y="300"/>
                    <a:pt x="129" y="110"/>
                    <a:pt x="297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</p:grpSp>
      <p:sp>
        <p:nvSpPr>
          <p:cNvPr id="3" name="6 Marcador de posición de imagen"/>
          <p:cNvSpPr>
            <a:spLocks noGrp="1" noChangeAspect="1"/>
          </p:cNvSpPr>
          <p:nvPr>
            <p:ph type="pic" sz="quarter" idx="13"/>
          </p:nvPr>
        </p:nvSpPr>
        <p:spPr>
          <a:xfrm>
            <a:off x="2036118" y="1887185"/>
            <a:ext cx="1382310" cy="1382240"/>
          </a:xfrm>
          <a:prstGeom prst="ellipse">
            <a:avLst/>
          </a:prstGeom>
          <a:solidFill>
            <a:srgbClr val="FFFFFF">
              <a:lumMod val="85000"/>
              <a:alpha val="50000"/>
            </a:srgbClr>
          </a:solidFill>
        </p:spPr>
        <p:txBody>
          <a:bodyPr/>
          <a:lstStyle/>
          <a:p>
            <a:endParaRPr lang="es-SV" dirty="0"/>
          </a:p>
        </p:txBody>
      </p:sp>
      <p:sp>
        <p:nvSpPr>
          <p:cNvPr id="15" name="12 Marcador de texto">
            <a:extLst>
              <a:ext uri="{FF2B5EF4-FFF2-40B4-BE49-F238E27FC236}">
                <a16:creationId xmlns:a16="http://schemas.microsoft.com/office/drawing/2014/main" id="{E2D9420C-3EA3-47D4-86AB-BF4F5B56CFE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7268" y="267845"/>
            <a:ext cx="11318989" cy="473313"/>
          </a:xfrm>
          <a:prstGeom prst="rect">
            <a:avLst/>
          </a:prstGeom>
        </p:spPr>
        <p:txBody>
          <a:bodyPr lIns="90757" tIns="45336" rIns="90757" bIns="45336" anchor="ctr"/>
          <a:lstStyle>
            <a:lvl1pPr marL="0" algn="l" defTabSz="1208493" rtl="0" eaLnBrk="1" latinLnBrk="0" hangingPunct="1">
              <a:defRPr lang="en-US" sz="3199" b="0" kern="1200" noProof="0" dirty="0" smtClean="0">
                <a:solidFill>
                  <a:schemeClr val="tx2"/>
                </a:solidFill>
                <a:latin typeface="Oswald" panose="02000503000000000000" pitchFamily="2" charset="0"/>
                <a:ea typeface="Roboto Light" panose="02000000000000000000" pitchFamily="2" charset="0"/>
                <a:cs typeface="Oswald" panose="02000503000000000000" pitchFamily="2" charset="0"/>
              </a:defRPr>
            </a:lvl1pPr>
          </a:lstStyle>
          <a:p>
            <a:pPr lvl="0"/>
            <a:r>
              <a:rPr lang="en-US" noProof="0" dirty="0"/>
              <a:t>Your Title Goes Here</a:t>
            </a:r>
          </a:p>
        </p:txBody>
      </p:sp>
      <p:cxnSp>
        <p:nvCxnSpPr>
          <p:cNvPr id="16" name="18 Conector recto">
            <a:extLst>
              <a:ext uri="{FF2B5EF4-FFF2-40B4-BE49-F238E27FC236}">
                <a16:creationId xmlns:a16="http://schemas.microsoft.com/office/drawing/2014/main" id="{EC72CFCC-D6FC-49B5-B8E1-D175583FA09B}"/>
              </a:ext>
            </a:extLst>
          </p:cNvPr>
          <p:cNvCxnSpPr>
            <a:cxnSpLocks/>
          </p:cNvCxnSpPr>
          <p:nvPr userDrawn="1"/>
        </p:nvCxnSpPr>
        <p:spPr>
          <a:xfrm>
            <a:off x="357268" y="877167"/>
            <a:ext cx="11318989" cy="0"/>
          </a:xfrm>
          <a:prstGeom prst="line">
            <a:avLst/>
          </a:prstGeom>
          <a:ln w="19050">
            <a:solidFill>
              <a:srgbClr val="CBD0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20 Rectángulo">
            <a:extLst>
              <a:ext uri="{FF2B5EF4-FFF2-40B4-BE49-F238E27FC236}">
                <a16:creationId xmlns:a16="http://schemas.microsoft.com/office/drawing/2014/main" id="{94A5D09B-1756-4854-8FA7-F15384158F54}"/>
              </a:ext>
            </a:extLst>
          </p:cNvPr>
          <p:cNvSpPr/>
          <p:nvPr userDrawn="1"/>
        </p:nvSpPr>
        <p:spPr bwMode="auto">
          <a:xfrm>
            <a:off x="357268" y="860969"/>
            <a:ext cx="1030285" cy="323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18" name="7 Rectángulo">
            <a:extLst>
              <a:ext uri="{FF2B5EF4-FFF2-40B4-BE49-F238E27FC236}">
                <a16:creationId xmlns:a16="http://schemas.microsoft.com/office/drawing/2014/main" id="{8CE84D3F-4203-4EF6-80C9-14CE09BC07D0}"/>
              </a:ext>
            </a:extLst>
          </p:cNvPr>
          <p:cNvSpPr/>
          <p:nvPr userDrawn="1"/>
        </p:nvSpPr>
        <p:spPr bwMode="auto">
          <a:xfrm>
            <a:off x="357268" y="1"/>
            <a:ext cx="248480" cy="562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19" name="11 Rectángulo">
            <a:extLst>
              <a:ext uri="{FF2B5EF4-FFF2-40B4-BE49-F238E27FC236}">
                <a16:creationId xmlns:a16="http://schemas.microsoft.com/office/drawing/2014/main" id="{EE092C25-F320-46D9-90C2-4D977AF7CE48}"/>
              </a:ext>
            </a:extLst>
          </p:cNvPr>
          <p:cNvSpPr/>
          <p:nvPr userDrawn="1"/>
        </p:nvSpPr>
        <p:spPr bwMode="auto">
          <a:xfrm>
            <a:off x="0" y="6628633"/>
            <a:ext cx="12192000" cy="2293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20" name="12 Rectángulo">
            <a:extLst>
              <a:ext uri="{FF2B5EF4-FFF2-40B4-BE49-F238E27FC236}">
                <a16:creationId xmlns:a16="http://schemas.microsoft.com/office/drawing/2014/main" id="{DAB854D3-AD40-40B4-BDF6-6BD1F19044DB}"/>
              </a:ext>
            </a:extLst>
          </p:cNvPr>
          <p:cNvSpPr/>
          <p:nvPr userDrawn="1"/>
        </p:nvSpPr>
        <p:spPr bwMode="auto">
          <a:xfrm>
            <a:off x="11158733" y="6607204"/>
            <a:ext cx="517524" cy="25006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21" name="5 Marcador de número de diapositiva">
            <a:extLst>
              <a:ext uri="{FF2B5EF4-FFF2-40B4-BE49-F238E27FC236}">
                <a16:creationId xmlns:a16="http://schemas.microsoft.com/office/drawing/2014/main" id="{A24C4D40-6A93-4B93-AE31-CB800FD9B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81290" y="6631384"/>
            <a:ext cx="472409" cy="222409"/>
          </a:xfrm>
          <a:prstGeom prst="rect">
            <a:avLst/>
          </a:prstGeom>
          <a:noFill/>
        </p:spPr>
        <p:txBody>
          <a:bodyPr lIns="181268" tIns="90674" rIns="181268" bIns="90674"/>
          <a:lstStyle>
            <a:lvl1pPr algn="ctr">
              <a:defRPr sz="1000">
                <a:solidFill>
                  <a:schemeClr val="bg1"/>
                </a:solidFill>
                <a:latin typeface="PT Sans" panose="020B0503020203020204" pitchFamily="34" charset="0"/>
                <a:ea typeface="Roboto Light" panose="02000000000000000000" pitchFamily="2" charset="0"/>
                <a:cs typeface="PT Sans" panose="020B0503020203020204" pitchFamily="34" charset="0"/>
              </a:defRPr>
            </a:lvl1pPr>
          </a:lstStyle>
          <a:p>
            <a:pPr defTabSz="905800"/>
            <a:fld id="{597BFFA6-61B1-4984-983B-9D1AEC0ED12D}" type="slidenum">
              <a:rPr lang="es-SV" smtClean="0">
                <a:solidFill>
                  <a:srgbClr val="FFFFFF"/>
                </a:solidFill>
              </a:rPr>
              <a:pPr defTabSz="905800"/>
              <a:t>‹#›</a:t>
            </a:fld>
            <a:endParaRPr lang="es-SV" dirty="0">
              <a:solidFill>
                <a:srgbClr val="FFFFFF"/>
              </a:solidFill>
            </a:endParaRPr>
          </a:p>
        </p:txBody>
      </p:sp>
      <p:sp>
        <p:nvSpPr>
          <p:cNvPr id="22" name="Rectángulo 5">
            <a:extLst>
              <a:ext uri="{FF2B5EF4-FFF2-40B4-BE49-F238E27FC236}">
                <a16:creationId xmlns:a16="http://schemas.microsoft.com/office/drawing/2014/main" id="{76C45562-3DA2-487A-9E25-B7DE73487FD5}"/>
              </a:ext>
            </a:extLst>
          </p:cNvPr>
          <p:cNvSpPr/>
          <p:nvPr userDrawn="1"/>
        </p:nvSpPr>
        <p:spPr>
          <a:xfrm>
            <a:off x="5144553" y="6613156"/>
            <a:ext cx="190289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08493"/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grpSp>
        <p:nvGrpSpPr>
          <p:cNvPr id="32" name="45 Grupo">
            <a:extLst>
              <a:ext uri="{FF2B5EF4-FFF2-40B4-BE49-F238E27FC236}">
                <a16:creationId xmlns:a16="http://schemas.microsoft.com/office/drawing/2014/main" id="{80A8226E-BD95-4092-A02B-8A2835C70D0F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5325272" y="1826501"/>
            <a:ext cx="1570435" cy="1559678"/>
            <a:chOff x="10651237" y="3799721"/>
            <a:chExt cx="3141075" cy="3119718"/>
          </a:xfrm>
          <a:solidFill>
            <a:schemeClr val="accent2"/>
          </a:solidFill>
        </p:grpSpPr>
        <p:sp>
          <p:nvSpPr>
            <p:cNvPr id="33" name="Freeform 1299">
              <a:extLst>
                <a:ext uri="{FF2B5EF4-FFF2-40B4-BE49-F238E27FC236}">
                  <a16:creationId xmlns:a16="http://schemas.microsoft.com/office/drawing/2014/main" id="{F7CC07B7-C3A7-4405-969A-E71E31C82BE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47539" y="3829433"/>
              <a:ext cx="3044773" cy="3041853"/>
            </a:xfrm>
            <a:custGeom>
              <a:avLst/>
              <a:gdLst>
                <a:gd name="T0" fmla="*/ 628 w 1256"/>
                <a:gd name="T1" fmla="*/ 0 h 1255"/>
                <a:gd name="T2" fmla="*/ 0 w 1256"/>
                <a:gd name="T3" fmla="*/ 628 h 1255"/>
                <a:gd name="T4" fmla="*/ 628 w 1256"/>
                <a:gd name="T5" fmla="*/ 1255 h 1255"/>
                <a:gd name="T6" fmla="*/ 1256 w 1256"/>
                <a:gd name="T7" fmla="*/ 628 h 1255"/>
                <a:gd name="T8" fmla="*/ 628 w 1256"/>
                <a:gd name="T9" fmla="*/ 0 h 1255"/>
                <a:gd name="T10" fmla="*/ 644 w 1256"/>
                <a:gd name="T11" fmla="*/ 1174 h 1255"/>
                <a:gd name="T12" fmla="*/ 71 w 1256"/>
                <a:gd name="T13" fmla="*/ 600 h 1255"/>
                <a:gd name="T14" fmla="*/ 644 w 1256"/>
                <a:gd name="T15" fmla="*/ 27 h 1255"/>
                <a:gd name="T16" fmla="*/ 1218 w 1256"/>
                <a:gd name="T17" fmla="*/ 600 h 1255"/>
                <a:gd name="T18" fmla="*/ 644 w 1256"/>
                <a:gd name="T19" fmla="*/ 1174 h 1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56" h="1255">
                  <a:moveTo>
                    <a:pt x="628" y="0"/>
                  </a:moveTo>
                  <a:cubicBezTo>
                    <a:pt x="281" y="0"/>
                    <a:pt x="0" y="281"/>
                    <a:pt x="0" y="628"/>
                  </a:cubicBezTo>
                  <a:cubicBezTo>
                    <a:pt x="0" y="974"/>
                    <a:pt x="281" y="1255"/>
                    <a:pt x="628" y="1255"/>
                  </a:cubicBezTo>
                  <a:cubicBezTo>
                    <a:pt x="975" y="1255"/>
                    <a:pt x="1256" y="974"/>
                    <a:pt x="1256" y="628"/>
                  </a:cubicBezTo>
                  <a:cubicBezTo>
                    <a:pt x="1256" y="281"/>
                    <a:pt x="975" y="0"/>
                    <a:pt x="628" y="0"/>
                  </a:cubicBezTo>
                  <a:moveTo>
                    <a:pt x="644" y="1174"/>
                  </a:moveTo>
                  <a:cubicBezTo>
                    <a:pt x="328" y="1174"/>
                    <a:pt x="71" y="917"/>
                    <a:pt x="71" y="600"/>
                  </a:cubicBezTo>
                  <a:cubicBezTo>
                    <a:pt x="71" y="284"/>
                    <a:pt x="328" y="27"/>
                    <a:pt x="644" y="27"/>
                  </a:cubicBezTo>
                  <a:cubicBezTo>
                    <a:pt x="961" y="27"/>
                    <a:pt x="1218" y="284"/>
                    <a:pt x="1218" y="600"/>
                  </a:cubicBezTo>
                  <a:cubicBezTo>
                    <a:pt x="1218" y="917"/>
                    <a:pt x="961" y="1174"/>
                    <a:pt x="644" y="1174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34" name="Freeform 1300">
              <a:extLst>
                <a:ext uri="{FF2B5EF4-FFF2-40B4-BE49-F238E27FC236}">
                  <a16:creationId xmlns:a16="http://schemas.microsoft.com/office/drawing/2014/main" id="{5A5F6112-971F-4977-A561-AFD963397C1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51586" y="3799721"/>
              <a:ext cx="2540726" cy="3039804"/>
            </a:xfrm>
            <a:custGeom>
              <a:avLst/>
              <a:gdLst>
                <a:gd name="T0" fmla="*/ 371 w 1048"/>
                <a:gd name="T1" fmla="*/ 0 h 1254"/>
                <a:gd name="T2" fmla="*/ 0 w 1048"/>
                <a:gd name="T3" fmla="*/ 110 h 1254"/>
                <a:gd name="T4" fmla="*/ 352 w 1048"/>
                <a:gd name="T5" fmla="*/ 12 h 1254"/>
                <a:gd name="T6" fmla="*/ 1029 w 1048"/>
                <a:gd name="T7" fmla="*/ 688 h 1254"/>
                <a:gd name="T8" fmla="*/ 723 w 1048"/>
                <a:gd name="T9" fmla="*/ 1254 h 1254"/>
                <a:gd name="T10" fmla="*/ 1048 w 1048"/>
                <a:gd name="T11" fmla="*/ 676 h 1254"/>
                <a:gd name="T12" fmla="*/ 371 w 1048"/>
                <a:gd name="T13" fmla="*/ 0 h 1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48" h="1254">
                  <a:moveTo>
                    <a:pt x="371" y="0"/>
                  </a:moveTo>
                  <a:cubicBezTo>
                    <a:pt x="234" y="0"/>
                    <a:pt x="107" y="40"/>
                    <a:pt x="0" y="110"/>
                  </a:cubicBezTo>
                  <a:cubicBezTo>
                    <a:pt x="103" y="48"/>
                    <a:pt x="223" y="12"/>
                    <a:pt x="352" y="12"/>
                  </a:cubicBezTo>
                  <a:cubicBezTo>
                    <a:pt x="726" y="12"/>
                    <a:pt x="1029" y="315"/>
                    <a:pt x="1029" y="688"/>
                  </a:cubicBezTo>
                  <a:cubicBezTo>
                    <a:pt x="1029" y="925"/>
                    <a:pt x="907" y="1134"/>
                    <a:pt x="723" y="1254"/>
                  </a:cubicBezTo>
                  <a:cubicBezTo>
                    <a:pt x="918" y="1136"/>
                    <a:pt x="1048" y="921"/>
                    <a:pt x="1048" y="676"/>
                  </a:cubicBezTo>
                  <a:cubicBezTo>
                    <a:pt x="1048" y="303"/>
                    <a:pt x="745" y="0"/>
                    <a:pt x="371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35" name="Freeform 1302">
              <a:extLst>
                <a:ext uri="{FF2B5EF4-FFF2-40B4-BE49-F238E27FC236}">
                  <a16:creationId xmlns:a16="http://schemas.microsoft.com/office/drawing/2014/main" id="{A108E9CB-52F3-493F-831C-716A8FCC099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41566" y="6670477"/>
              <a:ext cx="135232" cy="138312"/>
            </a:xfrm>
            <a:custGeom>
              <a:avLst/>
              <a:gdLst>
                <a:gd name="T0" fmla="*/ 37 w 56"/>
                <a:gd name="T1" fmla="*/ 5 h 57"/>
                <a:gd name="T2" fmla="*/ 52 w 56"/>
                <a:gd name="T3" fmla="*/ 37 h 57"/>
                <a:gd name="T4" fmla="*/ 20 w 56"/>
                <a:gd name="T5" fmla="*/ 52 h 57"/>
                <a:gd name="T6" fmla="*/ 5 w 56"/>
                <a:gd name="T7" fmla="*/ 20 h 57"/>
                <a:gd name="T8" fmla="*/ 37 w 56"/>
                <a:gd name="T9" fmla="*/ 5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7">
                  <a:moveTo>
                    <a:pt x="37" y="5"/>
                  </a:moveTo>
                  <a:cubicBezTo>
                    <a:pt x="50" y="10"/>
                    <a:pt x="56" y="24"/>
                    <a:pt x="52" y="37"/>
                  </a:cubicBezTo>
                  <a:cubicBezTo>
                    <a:pt x="47" y="50"/>
                    <a:pt x="33" y="57"/>
                    <a:pt x="20" y="52"/>
                  </a:cubicBezTo>
                  <a:cubicBezTo>
                    <a:pt x="7" y="47"/>
                    <a:pt x="0" y="33"/>
                    <a:pt x="5" y="20"/>
                  </a:cubicBezTo>
                  <a:cubicBezTo>
                    <a:pt x="9" y="7"/>
                    <a:pt x="24" y="0"/>
                    <a:pt x="37" y="5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36" name="Freeform 1303">
              <a:extLst>
                <a:ext uri="{FF2B5EF4-FFF2-40B4-BE49-F238E27FC236}">
                  <a16:creationId xmlns:a16="http://schemas.microsoft.com/office/drawing/2014/main" id="{D1DADA98-9991-41CB-B094-0510E91BB79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15554" y="6750391"/>
              <a:ext cx="87082" cy="85036"/>
            </a:xfrm>
            <a:custGeom>
              <a:avLst/>
              <a:gdLst>
                <a:gd name="T0" fmla="*/ 23 w 36"/>
                <a:gd name="T1" fmla="*/ 3 h 35"/>
                <a:gd name="T2" fmla="*/ 33 w 36"/>
                <a:gd name="T3" fmla="*/ 23 h 35"/>
                <a:gd name="T4" fmla="*/ 13 w 36"/>
                <a:gd name="T5" fmla="*/ 32 h 35"/>
                <a:gd name="T6" fmla="*/ 3 w 36"/>
                <a:gd name="T7" fmla="*/ 12 h 35"/>
                <a:gd name="T8" fmla="*/ 23 w 36"/>
                <a:gd name="T9" fmla="*/ 3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5">
                  <a:moveTo>
                    <a:pt x="23" y="3"/>
                  </a:moveTo>
                  <a:cubicBezTo>
                    <a:pt x="31" y="6"/>
                    <a:pt x="36" y="15"/>
                    <a:pt x="33" y="23"/>
                  </a:cubicBezTo>
                  <a:cubicBezTo>
                    <a:pt x="30" y="31"/>
                    <a:pt x="21" y="35"/>
                    <a:pt x="13" y="32"/>
                  </a:cubicBezTo>
                  <a:cubicBezTo>
                    <a:pt x="5" y="29"/>
                    <a:pt x="0" y="20"/>
                    <a:pt x="3" y="12"/>
                  </a:cubicBezTo>
                  <a:cubicBezTo>
                    <a:pt x="6" y="4"/>
                    <a:pt x="15" y="0"/>
                    <a:pt x="23" y="3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37" name="Oval 1304">
              <a:extLst>
                <a:ext uri="{FF2B5EF4-FFF2-40B4-BE49-F238E27FC236}">
                  <a16:creationId xmlns:a16="http://schemas.microsoft.com/office/drawing/2014/main" id="{9E2763B5-23DE-4398-995B-9131358B22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634541" y="4432886"/>
              <a:ext cx="157771" cy="156754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38" name="Oval 1305">
              <a:extLst>
                <a:ext uri="{FF2B5EF4-FFF2-40B4-BE49-F238E27FC236}">
                  <a16:creationId xmlns:a16="http://schemas.microsoft.com/office/drawing/2014/main" id="{B2BD88FD-9877-4A21-BC41-E388392C5B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33117" y="4301745"/>
              <a:ext cx="97327" cy="99380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39" name="Oval 1306">
              <a:extLst>
                <a:ext uri="{FF2B5EF4-FFF2-40B4-BE49-F238E27FC236}">
                  <a16:creationId xmlns:a16="http://schemas.microsoft.com/office/drawing/2014/main" id="{3AFFBDD4-8592-4698-8C5C-F517B7731A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818025" y="6820059"/>
              <a:ext cx="99375" cy="99380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40" name="Oval 1308">
              <a:extLst>
                <a:ext uri="{FF2B5EF4-FFF2-40B4-BE49-F238E27FC236}">
                  <a16:creationId xmlns:a16="http://schemas.microsoft.com/office/drawing/2014/main" id="{0006531A-61F2-4AA7-BC88-1B3E0CC022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295436" y="3986187"/>
              <a:ext cx="269440" cy="269453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41" name="Freeform 1319">
              <a:extLst>
                <a:ext uri="{FF2B5EF4-FFF2-40B4-BE49-F238E27FC236}">
                  <a16:creationId xmlns:a16="http://schemas.microsoft.com/office/drawing/2014/main" id="{BA7E8298-1CD7-4EB9-A5EE-E8CE6D98AC92}"/>
                </a:ext>
              </a:extLst>
            </p:cNvPr>
            <p:cNvSpPr>
              <a:spLocks/>
            </p:cNvSpPr>
            <p:nvPr/>
          </p:nvSpPr>
          <p:spPr bwMode="auto">
            <a:xfrm>
              <a:off x="13385591" y="6495281"/>
              <a:ext cx="0" cy="7171"/>
            </a:xfrm>
            <a:custGeom>
              <a:avLst/>
              <a:gdLst>
                <a:gd name="T0" fmla="*/ 0 h 3"/>
                <a:gd name="T1" fmla="*/ 0 h 3"/>
                <a:gd name="T2" fmla="*/ 3 h 3"/>
                <a:gd name="T3" fmla="*/ 3 h 3"/>
                <a:gd name="T4" fmla="*/ 0 h 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3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2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1"/>
                    <a:pt x="0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42" name="Freeform 1301">
              <a:extLst>
                <a:ext uri="{FF2B5EF4-FFF2-40B4-BE49-F238E27FC236}">
                  <a16:creationId xmlns:a16="http://schemas.microsoft.com/office/drawing/2014/main" id="{81DFB4E0-275C-44B5-9E86-9F82D860D91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51237" y="4117328"/>
              <a:ext cx="2319437" cy="2778547"/>
            </a:xfrm>
            <a:custGeom>
              <a:avLst/>
              <a:gdLst>
                <a:gd name="T0" fmla="*/ 297 w 957"/>
                <a:gd name="T1" fmla="*/ 0 h 1146"/>
                <a:gd name="T2" fmla="*/ 0 w 957"/>
                <a:gd name="T3" fmla="*/ 528 h 1146"/>
                <a:gd name="T4" fmla="*/ 618 w 957"/>
                <a:gd name="T5" fmla="*/ 1146 h 1146"/>
                <a:gd name="T6" fmla="*/ 957 w 957"/>
                <a:gd name="T7" fmla="*/ 1045 h 1146"/>
                <a:gd name="T8" fmla="*/ 637 w 957"/>
                <a:gd name="T9" fmla="*/ 1134 h 1146"/>
                <a:gd name="T10" fmla="*/ 19 w 957"/>
                <a:gd name="T11" fmla="*/ 516 h 1146"/>
                <a:gd name="T12" fmla="*/ 297 w 957"/>
                <a:gd name="T13" fmla="*/ 0 h 1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57" h="1146">
                  <a:moveTo>
                    <a:pt x="297" y="0"/>
                  </a:moveTo>
                  <a:cubicBezTo>
                    <a:pt x="119" y="108"/>
                    <a:pt x="0" y="304"/>
                    <a:pt x="0" y="528"/>
                  </a:cubicBezTo>
                  <a:cubicBezTo>
                    <a:pt x="0" y="870"/>
                    <a:pt x="276" y="1146"/>
                    <a:pt x="618" y="1146"/>
                  </a:cubicBezTo>
                  <a:cubicBezTo>
                    <a:pt x="743" y="1146"/>
                    <a:pt x="860" y="1109"/>
                    <a:pt x="957" y="1045"/>
                  </a:cubicBezTo>
                  <a:cubicBezTo>
                    <a:pt x="864" y="1102"/>
                    <a:pt x="754" y="1134"/>
                    <a:pt x="637" y="1134"/>
                  </a:cubicBezTo>
                  <a:cubicBezTo>
                    <a:pt x="295" y="1134"/>
                    <a:pt x="19" y="857"/>
                    <a:pt x="19" y="516"/>
                  </a:cubicBezTo>
                  <a:cubicBezTo>
                    <a:pt x="19" y="300"/>
                    <a:pt x="129" y="110"/>
                    <a:pt x="297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44" name="46 Grupo">
            <a:extLst>
              <a:ext uri="{FF2B5EF4-FFF2-40B4-BE49-F238E27FC236}">
                <a16:creationId xmlns:a16="http://schemas.microsoft.com/office/drawing/2014/main" id="{F07F6A86-2676-4F8C-B7AE-7557F943E97E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8933336" y="1826501"/>
            <a:ext cx="1570435" cy="1559678"/>
            <a:chOff x="17867834" y="3782985"/>
            <a:chExt cx="3141075" cy="3119718"/>
          </a:xfrm>
          <a:solidFill>
            <a:schemeClr val="accent4"/>
          </a:solidFill>
        </p:grpSpPr>
        <p:sp>
          <p:nvSpPr>
            <p:cNvPr id="45" name="Freeform 1299">
              <a:extLst>
                <a:ext uri="{FF2B5EF4-FFF2-40B4-BE49-F238E27FC236}">
                  <a16:creationId xmlns:a16="http://schemas.microsoft.com/office/drawing/2014/main" id="{6A65250B-7DA5-4798-AD1B-EB17A46925A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964136" y="3812697"/>
              <a:ext cx="3044773" cy="3041853"/>
            </a:xfrm>
            <a:custGeom>
              <a:avLst/>
              <a:gdLst>
                <a:gd name="T0" fmla="*/ 628 w 1256"/>
                <a:gd name="T1" fmla="*/ 0 h 1255"/>
                <a:gd name="T2" fmla="*/ 0 w 1256"/>
                <a:gd name="T3" fmla="*/ 628 h 1255"/>
                <a:gd name="T4" fmla="*/ 628 w 1256"/>
                <a:gd name="T5" fmla="*/ 1255 h 1255"/>
                <a:gd name="T6" fmla="*/ 1256 w 1256"/>
                <a:gd name="T7" fmla="*/ 628 h 1255"/>
                <a:gd name="T8" fmla="*/ 628 w 1256"/>
                <a:gd name="T9" fmla="*/ 0 h 1255"/>
                <a:gd name="T10" fmla="*/ 644 w 1256"/>
                <a:gd name="T11" fmla="*/ 1174 h 1255"/>
                <a:gd name="T12" fmla="*/ 71 w 1256"/>
                <a:gd name="T13" fmla="*/ 600 h 1255"/>
                <a:gd name="T14" fmla="*/ 644 w 1256"/>
                <a:gd name="T15" fmla="*/ 27 h 1255"/>
                <a:gd name="T16" fmla="*/ 1218 w 1256"/>
                <a:gd name="T17" fmla="*/ 600 h 1255"/>
                <a:gd name="T18" fmla="*/ 644 w 1256"/>
                <a:gd name="T19" fmla="*/ 1174 h 1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56" h="1255">
                  <a:moveTo>
                    <a:pt x="628" y="0"/>
                  </a:moveTo>
                  <a:cubicBezTo>
                    <a:pt x="281" y="0"/>
                    <a:pt x="0" y="281"/>
                    <a:pt x="0" y="628"/>
                  </a:cubicBezTo>
                  <a:cubicBezTo>
                    <a:pt x="0" y="974"/>
                    <a:pt x="281" y="1255"/>
                    <a:pt x="628" y="1255"/>
                  </a:cubicBezTo>
                  <a:cubicBezTo>
                    <a:pt x="975" y="1255"/>
                    <a:pt x="1256" y="974"/>
                    <a:pt x="1256" y="628"/>
                  </a:cubicBezTo>
                  <a:cubicBezTo>
                    <a:pt x="1256" y="281"/>
                    <a:pt x="975" y="0"/>
                    <a:pt x="628" y="0"/>
                  </a:cubicBezTo>
                  <a:moveTo>
                    <a:pt x="644" y="1174"/>
                  </a:moveTo>
                  <a:cubicBezTo>
                    <a:pt x="328" y="1174"/>
                    <a:pt x="71" y="917"/>
                    <a:pt x="71" y="600"/>
                  </a:cubicBezTo>
                  <a:cubicBezTo>
                    <a:pt x="71" y="284"/>
                    <a:pt x="328" y="27"/>
                    <a:pt x="644" y="27"/>
                  </a:cubicBezTo>
                  <a:cubicBezTo>
                    <a:pt x="961" y="27"/>
                    <a:pt x="1218" y="284"/>
                    <a:pt x="1218" y="600"/>
                  </a:cubicBezTo>
                  <a:cubicBezTo>
                    <a:pt x="1218" y="917"/>
                    <a:pt x="961" y="1174"/>
                    <a:pt x="644" y="1174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46" name="Freeform 1300">
              <a:extLst>
                <a:ext uri="{FF2B5EF4-FFF2-40B4-BE49-F238E27FC236}">
                  <a16:creationId xmlns:a16="http://schemas.microsoft.com/office/drawing/2014/main" id="{7655084A-20F4-449D-ABDB-CDFE7EF47292}"/>
                </a:ext>
              </a:extLst>
            </p:cNvPr>
            <p:cNvSpPr>
              <a:spLocks/>
            </p:cNvSpPr>
            <p:nvPr/>
          </p:nvSpPr>
          <p:spPr bwMode="auto">
            <a:xfrm>
              <a:off x="18468183" y="3782985"/>
              <a:ext cx="2540726" cy="3039804"/>
            </a:xfrm>
            <a:custGeom>
              <a:avLst/>
              <a:gdLst>
                <a:gd name="T0" fmla="*/ 371 w 1048"/>
                <a:gd name="T1" fmla="*/ 0 h 1254"/>
                <a:gd name="T2" fmla="*/ 0 w 1048"/>
                <a:gd name="T3" fmla="*/ 110 h 1254"/>
                <a:gd name="T4" fmla="*/ 352 w 1048"/>
                <a:gd name="T5" fmla="*/ 12 h 1254"/>
                <a:gd name="T6" fmla="*/ 1029 w 1048"/>
                <a:gd name="T7" fmla="*/ 688 h 1254"/>
                <a:gd name="T8" fmla="*/ 723 w 1048"/>
                <a:gd name="T9" fmla="*/ 1254 h 1254"/>
                <a:gd name="T10" fmla="*/ 1048 w 1048"/>
                <a:gd name="T11" fmla="*/ 676 h 1254"/>
                <a:gd name="T12" fmla="*/ 371 w 1048"/>
                <a:gd name="T13" fmla="*/ 0 h 1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48" h="1254">
                  <a:moveTo>
                    <a:pt x="371" y="0"/>
                  </a:moveTo>
                  <a:cubicBezTo>
                    <a:pt x="234" y="0"/>
                    <a:pt x="107" y="40"/>
                    <a:pt x="0" y="110"/>
                  </a:cubicBezTo>
                  <a:cubicBezTo>
                    <a:pt x="103" y="48"/>
                    <a:pt x="223" y="12"/>
                    <a:pt x="352" y="12"/>
                  </a:cubicBezTo>
                  <a:cubicBezTo>
                    <a:pt x="726" y="12"/>
                    <a:pt x="1029" y="315"/>
                    <a:pt x="1029" y="688"/>
                  </a:cubicBezTo>
                  <a:cubicBezTo>
                    <a:pt x="1029" y="925"/>
                    <a:pt x="907" y="1134"/>
                    <a:pt x="723" y="1254"/>
                  </a:cubicBezTo>
                  <a:cubicBezTo>
                    <a:pt x="918" y="1136"/>
                    <a:pt x="1048" y="921"/>
                    <a:pt x="1048" y="676"/>
                  </a:cubicBezTo>
                  <a:cubicBezTo>
                    <a:pt x="1048" y="303"/>
                    <a:pt x="745" y="0"/>
                    <a:pt x="371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47" name="Freeform 1302">
              <a:extLst>
                <a:ext uri="{FF2B5EF4-FFF2-40B4-BE49-F238E27FC236}">
                  <a16:creationId xmlns:a16="http://schemas.microsoft.com/office/drawing/2014/main" id="{8E542321-E5CE-4AB4-AACF-60571CF24F99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58163" y="6653741"/>
              <a:ext cx="135232" cy="138312"/>
            </a:xfrm>
            <a:custGeom>
              <a:avLst/>
              <a:gdLst>
                <a:gd name="T0" fmla="*/ 37 w 56"/>
                <a:gd name="T1" fmla="*/ 5 h 57"/>
                <a:gd name="T2" fmla="*/ 52 w 56"/>
                <a:gd name="T3" fmla="*/ 37 h 57"/>
                <a:gd name="T4" fmla="*/ 20 w 56"/>
                <a:gd name="T5" fmla="*/ 52 h 57"/>
                <a:gd name="T6" fmla="*/ 5 w 56"/>
                <a:gd name="T7" fmla="*/ 20 h 57"/>
                <a:gd name="T8" fmla="*/ 37 w 56"/>
                <a:gd name="T9" fmla="*/ 5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7">
                  <a:moveTo>
                    <a:pt x="37" y="5"/>
                  </a:moveTo>
                  <a:cubicBezTo>
                    <a:pt x="50" y="10"/>
                    <a:pt x="56" y="24"/>
                    <a:pt x="52" y="37"/>
                  </a:cubicBezTo>
                  <a:cubicBezTo>
                    <a:pt x="47" y="50"/>
                    <a:pt x="33" y="57"/>
                    <a:pt x="20" y="52"/>
                  </a:cubicBezTo>
                  <a:cubicBezTo>
                    <a:pt x="7" y="47"/>
                    <a:pt x="0" y="33"/>
                    <a:pt x="5" y="20"/>
                  </a:cubicBezTo>
                  <a:cubicBezTo>
                    <a:pt x="9" y="7"/>
                    <a:pt x="24" y="0"/>
                    <a:pt x="37" y="5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48" name="Freeform 1303">
              <a:extLst>
                <a:ext uri="{FF2B5EF4-FFF2-40B4-BE49-F238E27FC236}">
                  <a16:creationId xmlns:a16="http://schemas.microsoft.com/office/drawing/2014/main" id="{684DA768-CC4F-4BB0-84EC-74788B5B3D3A}"/>
                </a:ext>
              </a:extLst>
            </p:cNvPr>
            <p:cNvSpPr>
              <a:spLocks/>
            </p:cNvSpPr>
            <p:nvPr/>
          </p:nvSpPr>
          <p:spPr bwMode="auto">
            <a:xfrm>
              <a:off x="18132151" y="6733655"/>
              <a:ext cx="87082" cy="85036"/>
            </a:xfrm>
            <a:custGeom>
              <a:avLst/>
              <a:gdLst>
                <a:gd name="T0" fmla="*/ 23 w 36"/>
                <a:gd name="T1" fmla="*/ 3 h 35"/>
                <a:gd name="T2" fmla="*/ 33 w 36"/>
                <a:gd name="T3" fmla="*/ 23 h 35"/>
                <a:gd name="T4" fmla="*/ 13 w 36"/>
                <a:gd name="T5" fmla="*/ 32 h 35"/>
                <a:gd name="T6" fmla="*/ 3 w 36"/>
                <a:gd name="T7" fmla="*/ 12 h 35"/>
                <a:gd name="T8" fmla="*/ 23 w 36"/>
                <a:gd name="T9" fmla="*/ 3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5">
                  <a:moveTo>
                    <a:pt x="23" y="3"/>
                  </a:moveTo>
                  <a:cubicBezTo>
                    <a:pt x="31" y="6"/>
                    <a:pt x="36" y="15"/>
                    <a:pt x="33" y="23"/>
                  </a:cubicBezTo>
                  <a:cubicBezTo>
                    <a:pt x="30" y="31"/>
                    <a:pt x="21" y="35"/>
                    <a:pt x="13" y="32"/>
                  </a:cubicBezTo>
                  <a:cubicBezTo>
                    <a:pt x="5" y="29"/>
                    <a:pt x="0" y="20"/>
                    <a:pt x="3" y="12"/>
                  </a:cubicBezTo>
                  <a:cubicBezTo>
                    <a:pt x="6" y="4"/>
                    <a:pt x="15" y="0"/>
                    <a:pt x="23" y="3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49" name="Oval 1304">
              <a:extLst>
                <a:ext uri="{FF2B5EF4-FFF2-40B4-BE49-F238E27FC236}">
                  <a16:creationId xmlns:a16="http://schemas.microsoft.com/office/drawing/2014/main" id="{7CDB3076-9C84-46E7-979F-2FFE484C9E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851138" y="4416150"/>
              <a:ext cx="157771" cy="156754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50" name="Oval 1305">
              <a:extLst>
                <a:ext uri="{FF2B5EF4-FFF2-40B4-BE49-F238E27FC236}">
                  <a16:creationId xmlns:a16="http://schemas.microsoft.com/office/drawing/2014/main" id="{8F03B21C-8548-4010-98BF-E1D62C59FF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749714" y="4285009"/>
              <a:ext cx="97327" cy="99380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51" name="Oval 1306">
              <a:extLst>
                <a:ext uri="{FF2B5EF4-FFF2-40B4-BE49-F238E27FC236}">
                  <a16:creationId xmlns:a16="http://schemas.microsoft.com/office/drawing/2014/main" id="{E0081CDE-F491-414D-8063-54CF0DFE88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034622" y="6803323"/>
              <a:ext cx="99375" cy="99380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52" name="Oval 1308">
              <a:extLst>
                <a:ext uri="{FF2B5EF4-FFF2-40B4-BE49-F238E27FC236}">
                  <a16:creationId xmlns:a16="http://schemas.microsoft.com/office/drawing/2014/main" id="{F68C6CB5-C3F0-43D6-8141-47875E8191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512033" y="3969451"/>
              <a:ext cx="269440" cy="269453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53" name="Freeform 1319">
              <a:extLst>
                <a:ext uri="{FF2B5EF4-FFF2-40B4-BE49-F238E27FC236}">
                  <a16:creationId xmlns:a16="http://schemas.microsoft.com/office/drawing/2014/main" id="{DCAE72B0-952B-4A13-944D-F95095E5645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02188" y="6478545"/>
              <a:ext cx="0" cy="7171"/>
            </a:xfrm>
            <a:custGeom>
              <a:avLst/>
              <a:gdLst>
                <a:gd name="T0" fmla="*/ 0 h 3"/>
                <a:gd name="T1" fmla="*/ 0 h 3"/>
                <a:gd name="T2" fmla="*/ 3 h 3"/>
                <a:gd name="T3" fmla="*/ 3 h 3"/>
                <a:gd name="T4" fmla="*/ 0 h 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3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2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1"/>
                    <a:pt x="0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54" name="Freeform 1301">
              <a:extLst>
                <a:ext uri="{FF2B5EF4-FFF2-40B4-BE49-F238E27FC236}">
                  <a16:creationId xmlns:a16="http://schemas.microsoft.com/office/drawing/2014/main" id="{EAAB86BE-0E55-44EE-A373-2F08ACDE38CA}"/>
                </a:ext>
              </a:extLst>
            </p:cNvPr>
            <p:cNvSpPr>
              <a:spLocks/>
            </p:cNvSpPr>
            <p:nvPr/>
          </p:nvSpPr>
          <p:spPr bwMode="auto">
            <a:xfrm>
              <a:off x="17867834" y="4100592"/>
              <a:ext cx="2319437" cy="2778547"/>
            </a:xfrm>
            <a:custGeom>
              <a:avLst/>
              <a:gdLst>
                <a:gd name="T0" fmla="*/ 297 w 957"/>
                <a:gd name="T1" fmla="*/ 0 h 1146"/>
                <a:gd name="T2" fmla="*/ 0 w 957"/>
                <a:gd name="T3" fmla="*/ 528 h 1146"/>
                <a:gd name="T4" fmla="*/ 618 w 957"/>
                <a:gd name="T5" fmla="*/ 1146 h 1146"/>
                <a:gd name="T6" fmla="*/ 957 w 957"/>
                <a:gd name="T7" fmla="*/ 1045 h 1146"/>
                <a:gd name="T8" fmla="*/ 637 w 957"/>
                <a:gd name="T9" fmla="*/ 1134 h 1146"/>
                <a:gd name="T10" fmla="*/ 19 w 957"/>
                <a:gd name="T11" fmla="*/ 516 h 1146"/>
                <a:gd name="T12" fmla="*/ 297 w 957"/>
                <a:gd name="T13" fmla="*/ 0 h 1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57" h="1146">
                  <a:moveTo>
                    <a:pt x="297" y="0"/>
                  </a:moveTo>
                  <a:cubicBezTo>
                    <a:pt x="119" y="108"/>
                    <a:pt x="0" y="304"/>
                    <a:pt x="0" y="528"/>
                  </a:cubicBezTo>
                  <a:cubicBezTo>
                    <a:pt x="0" y="870"/>
                    <a:pt x="276" y="1146"/>
                    <a:pt x="618" y="1146"/>
                  </a:cubicBezTo>
                  <a:cubicBezTo>
                    <a:pt x="743" y="1146"/>
                    <a:pt x="860" y="1109"/>
                    <a:pt x="957" y="1045"/>
                  </a:cubicBezTo>
                  <a:cubicBezTo>
                    <a:pt x="864" y="1102"/>
                    <a:pt x="754" y="1134"/>
                    <a:pt x="637" y="1134"/>
                  </a:cubicBezTo>
                  <a:cubicBezTo>
                    <a:pt x="295" y="1134"/>
                    <a:pt x="19" y="857"/>
                    <a:pt x="19" y="516"/>
                  </a:cubicBezTo>
                  <a:cubicBezTo>
                    <a:pt x="19" y="300"/>
                    <a:pt x="129" y="110"/>
                    <a:pt x="297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</p:grpSp>
      <p:sp>
        <p:nvSpPr>
          <p:cNvPr id="56" name="6 Marcador de posición de imagen">
            <a:extLst>
              <a:ext uri="{FF2B5EF4-FFF2-40B4-BE49-F238E27FC236}">
                <a16:creationId xmlns:a16="http://schemas.microsoft.com/office/drawing/2014/main" id="{F82CAF97-107F-4077-900E-AB6303FB71D3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5463271" y="1887185"/>
            <a:ext cx="1382310" cy="1382240"/>
          </a:xfrm>
          <a:prstGeom prst="ellipse">
            <a:avLst/>
          </a:prstGeom>
          <a:solidFill>
            <a:srgbClr val="FFFFFF">
              <a:lumMod val="85000"/>
              <a:alpha val="50000"/>
            </a:srgbClr>
          </a:solidFill>
        </p:spPr>
        <p:txBody>
          <a:bodyPr/>
          <a:lstStyle/>
          <a:p>
            <a:endParaRPr lang="es-SV" dirty="0"/>
          </a:p>
        </p:txBody>
      </p:sp>
      <p:sp>
        <p:nvSpPr>
          <p:cNvPr id="57" name="6 Marcador de posición de imagen">
            <a:extLst>
              <a:ext uri="{FF2B5EF4-FFF2-40B4-BE49-F238E27FC236}">
                <a16:creationId xmlns:a16="http://schemas.microsoft.com/office/drawing/2014/main" id="{C72573EE-B5C5-4178-BB87-3E916D098F92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9071335" y="1887185"/>
            <a:ext cx="1382310" cy="1382240"/>
          </a:xfrm>
          <a:prstGeom prst="ellipse">
            <a:avLst/>
          </a:prstGeom>
          <a:solidFill>
            <a:srgbClr val="FFFFFF">
              <a:lumMod val="85000"/>
              <a:alpha val="50000"/>
            </a:srgbClr>
          </a:solidFill>
        </p:spPr>
        <p:txBody>
          <a:bodyPr/>
          <a:lstStyle/>
          <a:p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1053459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8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14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89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7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64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7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5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iterate type="lt">
                    <p:tmPct val="8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animBg="1"/>
      <p:bldP spid="18" grpId="0" animBg="1"/>
      <p:bldP spid="21" grpId="0"/>
      <p:bldP spid="22" grpId="0"/>
      <p:bldP spid="56" grpId="0" animBg="1"/>
      <p:bldP spid="57" grpId="0" animBg="1"/>
    </p:bld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2 Marcador de texto">
            <a:extLst>
              <a:ext uri="{FF2B5EF4-FFF2-40B4-BE49-F238E27FC236}">
                <a16:creationId xmlns:a16="http://schemas.microsoft.com/office/drawing/2014/main" id="{E2D9420C-3EA3-47D4-86AB-BF4F5B56CFE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7268" y="267845"/>
            <a:ext cx="11318989" cy="473313"/>
          </a:xfrm>
          <a:prstGeom prst="rect">
            <a:avLst/>
          </a:prstGeom>
        </p:spPr>
        <p:txBody>
          <a:bodyPr lIns="90757" tIns="45336" rIns="90757" bIns="45336" anchor="ctr"/>
          <a:lstStyle>
            <a:lvl1pPr marL="0" algn="l" defTabSz="1208493" rtl="0" eaLnBrk="1" latinLnBrk="0" hangingPunct="1">
              <a:defRPr lang="en-US" sz="3199" b="0" kern="1200" noProof="0" dirty="0" smtClean="0">
                <a:solidFill>
                  <a:schemeClr val="tx2"/>
                </a:solidFill>
                <a:latin typeface="Oswald" panose="02000503000000000000" pitchFamily="2" charset="0"/>
                <a:ea typeface="Roboto Light" panose="02000000000000000000" pitchFamily="2" charset="0"/>
                <a:cs typeface="Oswald" panose="02000503000000000000" pitchFamily="2" charset="0"/>
              </a:defRPr>
            </a:lvl1pPr>
          </a:lstStyle>
          <a:p>
            <a:pPr lvl="0"/>
            <a:r>
              <a:rPr lang="en-US" noProof="0" dirty="0"/>
              <a:t>Your Title Goes Here</a:t>
            </a:r>
          </a:p>
        </p:txBody>
      </p:sp>
      <p:cxnSp>
        <p:nvCxnSpPr>
          <p:cNvPr id="16" name="18 Conector recto">
            <a:extLst>
              <a:ext uri="{FF2B5EF4-FFF2-40B4-BE49-F238E27FC236}">
                <a16:creationId xmlns:a16="http://schemas.microsoft.com/office/drawing/2014/main" id="{EC72CFCC-D6FC-49B5-B8E1-D175583FA09B}"/>
              </a:ext>
            </a:extLst>
          </p:cNvPr>
          <p:cNvCxnSpPr>
            <a:cxnSpLocks/>
          </p:cNvCxnSpPr>
          <p:nvPr userDrawn="1"/>
        </p:nvCxnSpPr>
        <p:spPr>
          <a:xfrm>
            <a:off x="357268" y="877167"/>
            <a:ext cx="11318989" cy="0"/>
          </a:xfrm>
          <a:prstGeom prst="line">
            <a:avLst/>
          </a:prstGeom>
          <a:ln w="19050">
            <a:solidFill>
              <a:srgbClr val="CBD0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20 Rectángulo">
            <a:extLst>
              <a:ext uri="{FF2B5EF4-FFF2-40B4-BE49-F238E27FC236}">
                <a16:creationId xmlns:a16="http://schemas.microsoft.com/office/drawing/2014/main" id="{94A5D09B-1756-4854-8FA7-F15384158F54}"/>
              </a:ext>
            </a:extLst>
          </p:cNvPr>
          <p:cNvSpPr/>
          <p:nvPr userDrawn="1"/>
        </p:nvSpPr>
        <p:spPr bwMode="auto">
          <a:xfrm>
            <a:off x="357268" y="860969"/>
            <a:ext cx="1030285" cy="323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18" name="7 Rectángulo">
            <a:extLst>
              <a:ext uri="{FF2B5EF4-FFF2-40B4-BE49-F238E27FC236}">
                <a16:creationId xmlns:a16="http://schemas.microsoft.com/office/drawing/2014/main" id="{8CE84D3F-4203-4EF6-80C9-14CE09BC07D0}"/>
              </a:ext>
            </a:extLst>
          </p:cNvPr>
          <p:cNvSpPr/>
          <p:nvPr userDrawn="1"/>
        </p:nvSpPr>
        <p:spPr bwMode="auto">
          <a:xfrm>
            <a:off x="357268" y="1"/>
            <a:ext cx="248480" cy="562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19" name="11 Rectángulo">
            <a:extLst>
              <a:ext uri="{FF2B5EF4-FFF2-40B4-BE49-F238E27FC236}">
                <a16:creationId xmlns:a16="http://schemas.microsoft.com/office/drawing/2014/main" id="{EE092C25-F320-46D9-90C2-4D977AF7CE48}"/>
              </a:ext>
            </a:extLst>
          </p:cNvPr>
          <p:cNvSpPr/>
          <p:nvPr userDrawn="1"/>
        </p:nvSpPr>
        <p:spPr bwMode="auto">
          <a:xfrm>
            <a:off x="0" y="6628633"/>
            <a:ext cx="12192000" cy="2293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20" name="12 Rectángulo">
            <a:extLst>
              <a:ext uri="{FF2B5EF4-FFF2-40B4-BE49-F238E27FC236}">
                <a16:creationId xmlns:a16="http://schemas.microsoft.com/office/drawing/2014/main" id="{DAB854D3-AD40-40B4-BDF6-6BD1F19044DB}"/>
              </a:ext>
            </a:extLst>
          </p:cNvPr>
          <p:cNvSpPr/>
          <p:nvPr userDrawn="1"/>
        </p:nvSpPr>
        <p:spPr bwMode="auto">
          <a:xfrm>
            <a:off x="11158733" y="6607204"/>
            <a:ext cx="517524" cy="25006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21" name="5 Marcador de número de diapositiva">
            <a:extLst>
              <a:ext uri="{FF2B5EF4-FFF2-40B4-BE49-F238E27FC236}">
                <a16:creationId xmlns:a16="http://schemas.microsoft.com/office/drawing/2014/main" id="{A24C4D40-6A93-4B93-AE31-CB800FD9B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81290" y="6631384"/>
            <a:ext cx="472409" cy="222409"/>
          </a:xfrm>
          <a:prstGeom prst="rect">
            <a:avLst/>
          </a:prstGeom>
          <a:noFill/>
        </p:spPr>
        <p:txBody>
          <a:bodyPr lIns="181268" tIns="90674" rIns="181268" bIns="90674"/>
          <a:lstStyle>
            <a:lvl1pPr algn="ctr">
              <a:defRPr sz="1000">
                <a:solidFill>
                  <a:schemeClr val="bg1"/>
                </a:solidFill>
                <a:latin typeface="PT Sans" panose="020B0503020203020204" pitchFamily="34" charset="0"/>
                <a:ea typeface="Roboto Light" panose="02000000000000000000" pitchFamily="2" charset="0"/>
                <a:cs typeface="PT Sans" panose="020B0503020203020204" pitchFamily="34" charset="0"/>
              </a:defRPr>
            </a:lvl1pPr>
          </a:lstStyle>
          <a:p>
            <a:pPr defTabSz="905800"/>
            <a:fld id="{597BFFA6-61B1-4984-983B-9D1AEC0ED12D}" type="slidenum">
              <a:rPr lang="es-SV" smtClean="0">
                <a:solidFill>
                  <a:srgbClr val="FFFFFF"/>
                </a:solidFill>
              </a:rPr>
              <a:pPr defTabSz="905800"/>
              <a:t>‹#›</a:t>
            </a:fld>
            <a:endParaRPr lang="es-SV" dirty="0">
              <a:solidFill>
                <a:srgbClr val="FFFFFF"/>
              </a:solidFill>
            </a:endParaRPr>
          </a:p>
        </p:txBody>
      </p:sp>
      <p:sp>
        <p:nvSpPr>
          <p:cNvPr id="22" name="Rectángulo 5">
            <a:extLst>
              <a:ext uri="{FF2B5EF4-FFF2-40B4-BE49-F238E27FC236}">
                <a16:creationId xmlns:a16="http://schemas.microsoft.com/office/drawing/2014/main" id="{76C45562-3DA2-487A-9E25-B7DE73487FD5}"/>
              </a:ext>
            </a:extLst>
          </p:cNvPr>
          <p:cNvSpPr/>
          <p:nvPr userDrawn="1"/>
        </p:nvSpPr>
        <p:spPr>
          <a:xfrm>
            <a:off x="5144553" y="6613156"/>
            <a:ext cx="190289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08493"/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grpSp>
        <p:nvGrpSpPr>
          <p:cNvPr id="55" name="3 Grupo">
            <a:extLst>
              <a:ext uri="{FF2B5EF4-FFF2-40B4-BE49-F238E27FC236}">
                <a16:creationId xmlns:a16="http://schemas.microsoft.com/office/drawing/2014/main" id="{7D0DBBC7-8075-4FE4-8AF1-50E073108013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919054" y="1873681"/>
            <a:ext cx="3366771" cy="3343710"/>
            <a:chOff x="17867834" y="3782985"/>
            <a:chExt cx="3141075" cy="3119718"/>
          </a:xfrm>
          <a:solidFill>
            <a:schemeClr val="accent1"/>
          </a:solidFill>
        </p:grpSpPr>
        <p:sp>
          <p:nvSpPr>
            <p:cNvPr id="58" name="Freeform 1299">
              <a:extLst>
                <a:ext uri="{FF2B5EF4-FFF2-40B4-BE49-F238E27FC236}">
                  <a16:creationId xmlns:a16="http://schemas.microsoft.com/office/drawing/2014/main" id="{2E99DF5E-3A93-469F-A499-57A3B8ACB24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964136" y="3812697"/>
              <a:ext cx="3044773" cy="3041853"/>
            </a:xfrm>
            <a:custGeom>
              <a:avLst/>
              <a:gdLst>
                <a:gd name="T0" fmla="*/ 628 w 1256"/>
                <a:gd name="T1" fmla="*/ 0 h 1255"/>
                <a:gd name="T2" fmla="*/ 0 w 1256"/>
                <a:gd name="T3" fmla="*/ 628 h 1255"/>
                <a:gd name="T4" fmla="*/ 628 w 1256"/>
                <a:gd name="T5" fmla="*/ 1255 h 1255"/>
                <a:gd name="T6" fmla="*/ 1256 w 1256"/>
                <a:gd name="T7" fmla="*/ 628 h 1255"/>
                <a:gd name="T8" fmla="*/ 628 w 1256"/>
                <a:gd name="T9" fmla="*/ 0 h 1255"/>
                <a:gd name="T10" fmla="*/ 644 w 1256"/>
                <a:gd name="T11" fmla="*/ 1174 h 1255"/>
                <a:gd name="T12" fmla="*/ 71 w 1256"/>
                <a:gd name="T13" fmla="*/ 600 h 1255"/>
                <a:gd name="T14" fmla="*/ 644 w 1256"/>
                <a:gd name="T15" fmla="*/ 27 h 1255"/>
                <a:gd name="T16" fmla="*/ 1218 w 1256"/>
                <a:gd name="T17" fmla="*/ 600 h 1255"/>
                <a:gd name="T18" fmla="*/ 644 w 1256"/>
                <a:gd name="T19" fmla="*/ 1174 h 1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56" h="1255">
                  <a:moveTo>
                    <a:pt x="628" y="0"/>
                  </a:moveTo>
                  <a:cubicBezTo>
                    <a:pt x="281" y="0"/>
                    <a:pt x="0" y="281"/>
                    <a:pt x="0" y="628"/>
                  </a:cubicBezTo>
                  <a:cubicBezTo>
                    <a:pt x="0" y="974"/>
                    <a:pt x="281" y="1255"/>
                    <a:pt x="628" y="1255"/>
                  </a:cubicBezTo>
                  <a:cubicBezTo>
                    <a:pt x="975" y="1255"/>
                    <a:pt x="1256" y="974"/>
                    <a:pt x="1256" y="628"/>
                  </a:cubicBezTo>
                  <a:cubicBezTo>
                    <a:pt x="1256" y="281"/>
                    <a:pt x="975" y="0"/>
                    <a:pt x="628" y="0"/>
                  </a:cubicBezTo>
                  <a:moveTo>
                    <a:pt x="644" y="1174"/>
                  </a:moveTo>
                  <a:cubicBezTo>
                    <a:pt x="328" y="1174"/>
                    <a:pt x="71" y="917"/>
                    <a:pt x="71" y="600"/>
                  </a:cubicBezTo>
                  <a:cubicBezTo>
                    <a:pt x="71" y="284"/>
                    <a:pt x="328" y="27"/>
                    <a:pt x="644" y="27"/>
                  </a:cubicBezTo>
                  <a:cubicBezTo>
                    <a:pt x="961" y="27"/>
                    <a:pt x="1218" y="284"/>
                    <a:pt x="1218" y="600"/>
                  </a:cubicBezTo>
                  <a:cubicBezTo>
                    <a:pt x="1218" y="917"/>
                    <a:pt x="961" y="1174"/>
                    <a:pt x="644" y="1174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59" name="Freeform 1300">
              <a:extLst>
                <a:ext uri="{FF2B5EF4-FFF2-40B4-BE49-F238E27FC236}">
                  <a16:creationId xmlns:a16="http://schemas.microsoft.com/office/drawing/2014/main" id="{C2A4F755-2475-4B6E-9C27-0A6EFBDD0FC9}"/>
                </a:ext>
              </a:extLst>
            </p:cNvPr>
            <p:cNvSpPr>
              <a:spLocks/>
            </p:cNvSpPr>
            <p:nvPr/>
          </p:nvSpPr>
          <p:spPr bwMode="auto">
            <a:xfrm>
              <a:off x="18468183" y="3782985"/>
              <a:ext cx="2540726" cy="3039804"/>
            </a:xfrm>
            <a:custGeom>
              <a:avLst/>
              <a:gdLst>
                <a:gd name="T0" fmla="*/ 371 w 1048"/>
                <a:gd name="T1" fmla="*/ 0 h 1254"/>
                <a:gd name="T2" fmla="*/ 0 w 1048"/>
                <a:gd name="T3" fmla="*/ 110 h 1254"/>
                <a:gd name="T4" fmla="*/ 352 w 1048"/>
                <a:gd name="T5" fmla="*/ 12 h 1254"/>
                <a:gd name="T6" fmla="*/ 1029 w 1048"/>
                <a:gd name="T7" fmla="*/ 688 h 1254"/>
                <a:gd name="T8" fmla="*/ 723 w 1048"/>
                <a:gd name="T9" fmla="*/ 1254 h 1254"/>
                <a:gd name="T10" fmla="*/ 1048 w 1048"/>
                <a:gd name="T11" fmla="*/ 676 h 1254"/>
                <a:gd name="T12" fmla="*/ 371 w 1048"/>
                <a:gd name="T13" fmla="*/ 0 h 1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48" h="1254">
                  <a:moveTo>
                    <a:pt x="371" y="0"/>
                  </a:moveTo>
                  <a:cubicBezTo>
                    <a:pt x="234" y="0"/>
                    <a:pt x="107" y="40"/>
                    <a:pt x="0" y="110"/>
                  </a:cubicBezTo>
                  <a:cubicBezTo>
                    <a:pt x="103" y="48"/>
                    <a:pt x="223" y="12"/>
                    <a:pt x="352" y="12"/>
                  </a:cubicBezTo>
                  <a:cubicBezTo>
                    <a:pt x="726" y="12"/>
                    <a:pt x="1029" y="315"/>
                    <a:pt x="1029" y="688"/>
                  </a:cubicBezTo>
                  <a:cubicBezTo>
                    <a:pt x="1029" y="925"/>
                    <a:pt x="907" y="1134"/>
                    <a:pt x="723" y="1254"/>
                  </a:cubicBezTo>
                  <a:cubicBezTo>
                    <a:pt x="918" y="1136"/>
                    <a:pt x="1048" y="921"/>
                    <a:pt x="1048" y="676"/>
                  </a:cubicBezTo>
                  <a:cubicBezTo>
                    <a:pt x="1048" y="303"/>
                    <a:pt x="745" y="0"/>
                    <a:pt x="371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60" name="Freeform 1302">
              <a:extLst>
                <a:ext uri="{FF2B5EF4-FFF2-40B4-BE49-F238E27FC236}">
                  <a16:creationId xmlns:a16="http://schemas.microsoft.com/office/drawing/2014/main" id="{EA0FD2A6-0A0B-46DF-A012-1B90FA2D46CC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58163" y="6653741"/>
              <a:ext cx="135232" cy="138312"/>
            </a:xfrm>
            <a:custGeom>
              <a:avLst/>
              <a:gdLst>
                <a:gd name="T0" fmla="*/ 37 w 56"/>
                <a:gd name="T1" fmla="*/ 5 h 57"/>
                <a:gd name="T2" fmla="*/ 52 w 56"/>
                <a:gd name="T3" fmla="*/ 37 h 57"/>
                <a:gd name="T4" fmla="*/ 20 w 56"/>
                <a:gd name="T5" fmla="*/ 52 h 57"/>
                <a:gd name="T6" fmla="*/ 5 w 56"/>
                <a:gd name="T7" fmla="*/ 20 h 57"/>
                <a:gd name="T8" fmla="*/ 37 w 56"/>
                <a:gd name="T9" fmla="*/ 5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7">
                  <a:moveTo>
                    <a:pt x="37" y="5"/>
                  </a:moveTo>
                  <a:cubicBezTo>
                    <a:pt x="50" y="10"/>
                    <a:pt x="56" y="24"/>
                    <a:pt x="52" y="37"/>
                  </a:cubicBezTo>
                  <a:cubicBezTo>
                    <a:pt x="47" y="50"/>
                    <a:pt x="33" y="57"/>
                    <a:pt x="20" y="52"/>
                  </a:cubicBezTo>
                  <a:cubicBezTo>
                    <a:pt x="7" y="47"/>
                    <a:pt x="0" y="33"/>
                    <a:pt x="5" y="20"/>
                  </a:cubicBezTo>
                  <a:cubicBezTo>
                    <a:pt x="9" y="7"/>
                    <a:pt x="24" y="0"/>
                    <a:pt x="37" y="5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61" name="Freeform 1303">
              <a:extLst>
                <a:ext uri="{FF2B5EF4-FFF2-40B4-BE49-F238E27FC236}">
                  <a16:creationId xmlns:a16="http://schemas.microsoft.com/office/drawing/2014/main" id="{95ED32D0-4AC0-45C3-B68F-B53D4A1793C2}"/>
                </a:ext>
              </a:extLst>
            </p:cNvPr>
            <p:cNvSpPr>
              <a:spLocks/>
            </p:cNvSpPr>
            <p:nvPr/>
          </p:nvSpPr>
          <p:spPr bwMode="auto">
            <a:xfrm>
              <a:off x="18132151" y="6733655"/>
              <a:ext cx="87082" cy="85036"/>
            </a:xfrm>
            <a:custGeom>
              <a:avLst/>
              <a:gdLst>
                <a:gd name="T0" fmla="*/ 23 w 36"/>
                <a:gd name="T1" fmla="*/ 3 h 35"/>
                <a:gd name="T2" fmla="*/ 33 w 36"/>
                <a:gd name="T3" fmla="*/ 23 h 35"/>
                <a:gd name="T4" fmla="*/ 13 w 36"/>
                <a:gd name="T5" fmla="*/ 32 h 35"/>
                <a:gd name="T6" fmla="*/ 3 w 36"/>
                <a:gd name="T7" fmla="*/ 12 h 35"/>
                <a:gd name="T8" fmla="*/ 23 w 36"/>
                <a:gd name="T9" fmla="*/ 3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5">
                  <a:moveTo>
                    <a:pt x="23" y="3"/>
                  </a:moveTo>
                  <a:cubicBezTo>
                    <a:pt x="31" y="6"/>
                    <a:pt x="36" y="15"/>
                    <a:pt x="33" y="23"/>
                  </a:cubicBezTo>
                  <a:cubicBezTo>
                    <a:pt x="30" y="31"/>
                    <a:pt x="21" y="35"/>
                    <a:pt x="13" y="32"/>
                  </a:cubicBezTo>
                  <a:cubicBezTo>
                    <a:pt x="5" y="29"/>
                    <a:pt x="0" y="20"/>
                    <a:pt x="3" y="12"/>
                  </a:cubicBezTo>
                  <a:cubicBezTo>
                    <a:pt x="6" y="4"/>
                    <a:pt x="15" y="0"/>
                    <a:pt x="23" y="3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62" name="Oval 1304">
              <a:extLst>
                <a:ext uri="{FF2B5EF4-FFF2-40B4-BE49-F238E27FC236}">
                  <a16:creationId xmlns:a16="http://schemas.microsoft.com/office/drawing/2014/main" id="{B18CC1BE-9673-4CAE-8FF6-9AFD825B0B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851138" y="4416150"/>
              <a:ext cx="157771" cy="156754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63" name="Oval 1305">
              <a:extLst>
                <a:ext uri="{FF2B5EF4-FFF2-40B4-BE49-F238E27FC236}">
                  <a16:creationId xmlns:a16="http://schemas.microsoft.com/office/drawing/2014/main" id="{E303E32E-5E8D-4342-BAEA-3CCF64A375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749714" y="4285009"/>
              <a:ext cx="97327" cy="99380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64" name="Oval 1306">
              <a:extLst>
                <a:ext uri="{FF2B5EF4-FFF2-40B4-BE49-F238E27FC236}">
                  <a16:creationId xmlns:a16="http://schemas.microsoft.com/office/drawing/2014/main" id="{2101BD48-FF7E-4BC2-8D07-C42232AB27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034622" y="6803323"/>
              <a:ext cx="99375" cy="99380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65" name="Oval 1308">
              <a:extLst>
                <a:ext uri="{FF2B5EF4-FFF2-40B4-BE49-F238E27FC236}">
                  <a16:creationId xmlns:a16="http://schemas.microsoft.com/office/drawing/2014/main" id="{B436BAEF-D5B8-478A-B5A7-4D2F42AACB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512033" y="3969451"/>
              <a:ext cx="269440" cy="269453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66" name="Freeform 1319">
              <a:extLst>
                <a:ext uri="{FF2B5EF4-FFF2-40B4-BE49-F238E27FC236}">
                  <a16:creationId xmlns:a16="http://schemas.microsoft.com/office/drawing/2014/main" id="{E59F02D7-E748-4859-B699-1048846FAA6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02188" y="6478545"/>
              <a:ext cx="0" cy="7171"/>
            </a:xfrm>
            <a:custGeom>
              <a:avLst/>
              <a:gdLst>
                <a:gd name="T0" fmla="*/ 0 h 3"/>
                <a:gd name="T1" fmla="*/ 0 h 3"/>
                <a:gd name="T2" fmla="*/ 3 h 3"/>
                <a:gd name="T3" fmla="*/ 3 h 3"/>
                <a:gd name="T4" fmla="*/ 0 h 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3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2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1"/>
                    <a:pt x="0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67" name="Freeform 1301">
              <a:extLst>
                <a:ext uri="{FF2B5EF4-FFF2-40B4-BE49-F238E27FC236}">
                  <a16:creationId xmlns:a16="http://schemas.microsoft.com/office/drawing/2014/main" id="{53146F5D-2314-44CE-9385-D173DE58DE11}"/>
                </a:ext>
              </a:extLst>
            </p:cNvPr>
            <p:cNvSpPr>
              <a:spLocks/>
            </p:cNvSpPr>
            <p:nvPr/>
          </p:nvSpPr>
          <p:spPr bwMode="auto">
            <a:xfrm>
              <a:off x="17867834" y="4100592"/>
              <a:ext cx="2319437" cy="2778547"/>
            </a:xfrm>
            <a:custGeom>
              <a:avLst/>
              <a:gdLst>
                <a:gd name="T0" fmla="*/ 297 w 957"/>
                <a:gd name="T1" fmla="*/ 0 h 1146"/>
                <a:gd name="T2" fmla="*/ 0 w 957"/>
                <a:gd name="T3" fmla="*/ 528 h 1146"/>
                <a:gd name="T4" fmla="*/ 618 w 957"/>
                <a:gd name="T5" fmla="*/ 1146 h 1146"/>
                <a:gd name="T6" fmla="*/ 957 w 957"/>
                <a:gd name="T7" fmla="*/ 1045 h 1146"/>
                <a:gd name="T8" fmla="*/ 637 w 957"/>
                <a:gd name="T9" fmla="*/ 1134 h 1146"/>
                <a:gd name="T10" fmla="*/ 19 w 957"/>
                <a:gd name="T11" fmla="*/ 516 h 1146"/>
                <a:gd name="T12" fmla="*/ 297 w 957"/>
                <a:gd name="T13" fmla="*/ 0 h 1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57" h="1146">
                  <a:moveTo>
                    <a:pt x="297" y="0"/>
                  </a:moveTo>
                  <a:cubicBezTo>
                    <a:pt x="119" y="108"/>
                    <a:pt x="0" y="304"/>
                    <a:pt x="0" y="528"/>
                  </a:cubicBezTo>
                  <a:cubicBezTo>
                    <a:pt x="0" y="870"/>
                    <a:pt x="276" y="1146"/>
                    <a:pt x="618" y="1146"/>
                  </a:cubicBezTo>
                  <a:cubicBezTo>
                    <a:pt x="743" y="1146"/>
                    <a:pt x="860" y="1109"/>
                    <a:pt x="957" y="1045"/>
                  </a:cubicBezTo>
                  <a:cubicBezTo>
                    <a:pt x="864" y="1102"/>
                    <a:pt x="754" y="1134"/>
                    <a:pt x="637" y="1134"/>
                  </a:cubicBezTo>
                  <a:cubicBezTo>
                    <a:pt x="295" y="1134"/>
                    <a:pt x="19" y="857"/>
                    <a:pt x="19" y="516"/>
                  </a:cubicBezTo>
                  <a:cubicBezTo>
                    <a:pt x="19" y="300"/>
                    <a:pt x="129" y="110"/>
                    <a:pt x="297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</p:grpSp>
      <p:sp>
        <p:nvSpPr>
          <p:cNvPr id="3" name="6 Marcador de posición de imagen"/>
          <p:cNvSpPr>
            <a:spLocks noGrp="1" noChangeAspect="1"/>
          </p:cNvSpPr>
          <p:nvPr>
            <p:ph type="pic" sz="quarter" idx="13"/>
          </p:nvPr>
        </p:nvSpPr>
        <p:spPr>
          <a:xfrm>
            <a:off x="1202363" y="1992945"/>
            <a:ext cx="2962607" cy="2962457"/>
          </a:xfrm>
          <a:prstGeom prst="ellipse">
            <a:avLst/>
          </a:prstGeom>
          <a:solidFill>
            <a:srgbClr val="FFFFFF">
              <a:lumMod val="85000"/>
              <a:alpha val="50000"/>
            </a:srgbClr>
          </a:solidFill>
        </p:spPr>
        <p:txBody>
          <a:bodyPr/>
          <a:lstStyle/>
          <a:p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939050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8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14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7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iterate type="lt">
                    <p:tmPct val="8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animBg="1"/>
      <p:bldP spid="18" grpId="0" animBg="1"/>
      <p:bldP spid="21" grpId="0"/>
      <p:bldP spid="22" grpId="0"/>
      <p:bldP spid="3" grpId="0" animBg="1"/>
    </p:bld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6 Marcador de posición de imagen"/>
          <p:cNvSpPr>
            <a:spLocks noGrp="1" noChangeAspect="1"/>
          </p:cNvSpPr>
          <p:nvPr>
            <p:ph type="pic" sz="quarter" idx="13"/>
          </p:nvPr>
        </p:nvSpPr>
        <p:spPr>
          <a:xfrm>
            <a:off x="1258278" y="1629009"/>
            <a:ext cx="1931274" cy="1931176"/>
          </a:xfrm>
          <a:prstGeom prst="ellipse">
            <a:avLst/>
          </a:prstGeom>
          <a:solidFill>
            <a:srgbClr val="FFFFFF">
              <a:lumMod val="85000"/>
              <a:alpha val="50000"/>
            </a:srgbClr>
          </a:solidFill>
        </p:spPr>
        <p:txBody>
          <a:bodyPr/>
          <a:lstStyle/>
          <a:p>
            <a:endParaRPr lang="es-SV" dirty="0"/>
          </a:p>
        </p:txBody>
      </p:sp>
      <p:sp>
        <p:nvSpPr>
          <p:cNvPr id="15" name="12 Marcador de texto">
            <a:extLst>
              <a:ext uri="{FF2B5EF4-FFF2-40B4-BE49-F238E27FC236}">
                <a16:creationId xmlns:a16="http://schemas.microsoft.com/office/drawing/2014/main" id="{E2D9420C-3EA3-47D4-86AB-BF4F5B56CFE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7268" y="267845"/>
            <a:ext cx="11318989" cy="473313"/>
          </a:xfrm>
          <a:prstGeom prst="rect">
            <a:avLst/>
          </a:prstGeom>
        </p:spPr>
        <p:txBody>
          <a:bodyPr lIns="90757" tIns="45336" rIns="90757" bIns="45336" anchor="ctr"/>
          <a:lstStyle>
            <a:lvl1pPr marL="0" algn="l" defTabSz="1208493" rtl="0" eaLnBrk="1" latinLnBrk="0" hangingPunct="1">
              <a:defRPr lang="en-US" sz="3199" b="0" kern="1200" noProof="0" dirty="0" smtClean="0">
                <a:solidFill>
                  <a:schemeClr val="tx2"/>
                </a:solidFill>
                <a:latin typeface="Oswald" panose="02000503000000000000" pitchFamily="2" charset="0"/>
                <a:ea typeface="Roboto Light" panose="02000000000000000000" pitchFamily="2" charset="0"/>
                <a:cs typeface="Oswald" panose="02000503000000000000" pitchFamily="2" charset="0"/>
              </a:defRPr>
            </a:lvl1pPr>
          </a:lstStyle>
          <a:p>
            <a:pPr lvl="0"/>
            <a:r>
              <a:rPr lang="en-US" noProof="0" dirty="0"/>
              <a:t>Your Title Goes Here</a:t>
            </a:r>
          </a:p>
        </p:txBody>
      </p:sp>
      <p:cxnSp>
        <p:nvCxnSpPr>
          <p:cNvPr id="16" name="18 Conector recto">
            <a:extLst>
              <a:ext uri="{FF2B5EF4-FFF2-40B4-BE49-F238E27FC236}">
                <a16:creationId xmlns:a16="http://schemas.microsoft.com/office/drawing/2014/main" id="{EC72CFCC-D6FC-49B5-B8E1-D175583FA09B}"/>
              </a:ext>
            </a:extLst>
          </p:cNvPr>
          <p:cNvCxnSpPr>
            <a:cxnSpLocks/>
          </p:cNvCxnSpPr>
          <p:nvPr userDrawn="1"/>
        </p:nvCxnSpPr>
        <p:spPr>
          <a:xfrm>
            <a:off x="357268" y="877167"/>
            <a:ext cx="11318989" cy="0"/>
          </a:xfrm>
          <a:prstGeom prst="line">
            <a:avLst/>
          </a:prstGeom>
          <a:ln w="19050">
            <a:solidFill>
              <a:srgbClr val="CBD0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20 Rectángulo">
            <a:extLst>
              <a:ext uri="{FF2B5EF4-FFF2-40B4-BE49-F238E27FC236}">
                <a16:creationId xmlns:a16="http://schemas.microsoft.com/office/drawing/2014/main" id="{94A5D09B-1756-4854-8FA7-F15384158F54}"/>
              </a:ext>
            </a:extLst>
          </p:cNvPr>
          <p:cNvSpPr/>
          <p:nvPr userDrawn="1"/>
        </p:nvSpPr>
        <p:spPr bwMode="auto">
          <a:xfrm>
            <a:off x="357268" y="860969"/>
            <a:ext cx="1030285" cy="323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18" name="7 Rectángulo">
            <a:extLst>
              <a:ext uri="{FF2B5EF4-FFF2-40B4-BE49-F238E27FC236}">
                <a16:creationId xmlns:a16="http://schemas.microsoft.com/office/drawing/2014/main" id="{8CE84D3F-4203-4EF6-80C9-14CE09BC07D0}"/>
              </a:ext>
            </a:extLst>
          </p:cNvPr>
          <p:cNvSpPr/>
          <p:nvPr userDrawn="1"/>
        </p:nvSpPr>
        <p:spPr bwMode="auto">
          <a:xfrm>
            <a:off x="357268" y="1"/>
            <a:ext cx="248480" cy="562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grpSp>
        <p:nvGrpSpPr>
          <p:cNvPr id="69" name="3 Grupo">
            <a:extLst>
              <a:ext uri="{FF2B5EF4-FFF2-40B4-BE49-F238E27FC236}">
                <a16:creationId xmlns:a16="http://schemas.microsoft.com/office/drawing/2014/main" id="{86882D74-F965-4E42-9EB1-3D4778D43809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73571" y="1554449"/>
            <a:ext cx="2195009" cy="2179974"/>
            <a:chOff x="17867834" y="3782985"/>
            <a:chExt cx="3141075" cy="3119718"/>
          </a:xfrm>
          <a:solidFill>
            <a:schemeClr val="accent1"/>
          </a:solidFill>
        </p:grpSpPr>
        <p:sp>
          <p:nvSpPr>
            <p:cNvPr id="70" name="Freeform 1299">
              <a:extLst>
                <a:ext uri="{FF2B5EF4-FFF2-40B4-BE49-F238E27FC236}">
                  <a16:creationId xmlns:a16="http://schemas.microsoft.com/office/drawing/2014/main" id="{BE58668C-C28B-4ED0-879C-CFC929FA1EA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964136" y="3812697"/>
              <a:ext cx="3044773" cy="3041853"/>
            </a:xfrm>
            <a:custGeom>
              <a:avLst/>
              <a:gdLst>
                <a:gd name="T0" fmla="*/ 628 w 1256"/>
                <a:gd name="T1" fmla="*/ 0 h 1255"/>
                <a:gd name="T2" fmla="*/ 0 w 1256"/>
                <a:gd name="T3" fmla="*/ 628 h 1255"/>
                <a:gd name="T4" fmla="*/ 628 w 1256"/>
                <a:gd name="T5" fmla="*/ 1255 h 1255"/>
                <a:gd name="T6" fmla="*/ 1256 w 1256"/>
                <a:gd name="T7" fmla="*/ 628 h 1255"/>
                <a:gd name="T8" fmla="*/ 628 w 1256"/>
                <a:gd name="T9" fmla="*/ 0 h 1255"/>
                <a:gd name="T10" fmla="*/ 644 w 1256"/>
                <a:gd name="T11" fmla="*/ 1174 h 1255"/>
                <a:gd name="T12" fmla="*/ 71 w 1256"/>
                <a:gd name="T13" fmla="*/ 600 h 1255"/>
                <a:gd name="T14" fmla="*/ 644 w 1256"/>
                <a:gd name="T15" fmla="*/ 27 h 1255"/>
                <a:gd name="T16" fmla="*/ 1218 w 1256"/>
                <a:gd name="T17" fmla="*/ 600 h 1255"/>
                <a:gd name="T18" fmla="*/ 644 w 1256"/>
                <a:gd name="T19" fmla="*/ 1174 h 1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56" h="1255">
                  <a:moveTo>
                    <a:pt x="628" y="0"/>
                  </a:moveTo>
                  <a:cubicBezTo>
                    <a:pt x="281" y="0"/>
                    <a:pt x="0" y="281"/>
                    <a:pt x="0" y="628"/>
                  </a:cubicBezTo>
                  <a:cubicBezTo>
                    <a:pt x="0" y="974"/>
                    <a:pt x="281" y="1255"/>
                    <a:pt x="628" y="1255"/>
                  </a:cubicBezTo>
                  <a:cubicBezTo>
                    <a:pt x="975" y="1255"/>
                    <a:pt x="1256" y="974"/>
                    <a:pt x="1256" y="628"/>
                  </a:cubicBezTo>
                  <a:cubicBezTo>
                    <a:pt x="1256" y="281"/>
                    <a:pt x="975" y="0"/>
                    <a:pt x="628" y="0"/>
                  </a:cubicBezTo>
                  <a:moveTo>
                    <a:pt x="644" y="1174"/>
                  </a:moveTo>
                  <a:cubicBezTo>
                    <a:pt x="328" y="1174"/>
                    <a:pt x="71" y="917"/>
                    <a:pt x="71" y="600"/>
                  </a:cubicBezTo>
                  <a:cubicBezTo>
                    <a:pt x="71" y="284"/>
                    <a:pt x="328" y="27"/>
                    <a:pt x="644" y="27"/>
                  </a:cubicBezTo>
                  <a:cubicBezTo>
                    <a:pt x="961" y="27"/>
                    <a:pt x="1218" y="284"/>
                    <a:pt x="1218" y="600"/>
                  </a:cubicBezTo>
                  <a:cubicBezTo>
                    <a:pt x="1218" y="917"/>
                    <a:pt x="961" y="1174"/>
                    <a:pt x="644" y="1174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71" name="Freeform 1300">
              <a:extLst>
                <a:ext uri="{FF2B5EF4-FFF2-40B4-BE49-F238E27FC236}">
                  <a16:creationId xmlns:a16="http://schemas.microsoft.com/office/drawing/2014/main" id="{C55D8194-2E42-4A07-BEB6-F5F2D0C5EAC6}"/>
                </a:ext>
              </a:extLst>
            </p:cNvPr>
            <p:cNvSpPr>
              <a:spLocks/>
            </p:cNvSpPr>
            <p:nvPr/>
          </p:nvSpPr>
          <p:spPr bwMode="auto">
            <a:xfrm>
              <a:off x="18468183" y="3782985"/>
              <a:ext cx="2540726" cy="3039804"/>
            </a:xfrm>
            <a:custGeom>
              <a:avLst/>
              <a:gdLst>
                <a:gd name="T0" fmla="*/ 371 w 1048"/>
                <a:gd name="T1" fmla="*/ 0 h 1254"/>
                <a:gd name="T2" fmla="*/ 0 w 1048"/>
                <a:gd name="T3" fmla="*/ 110 h 1254"/>
                <a:gd name="T4" fmla="*/ 352 w 1048"/>
                <a:gd name="T5" fmla="*/ 12 h 1254"/>
                <a:gd name="T6" fmla="*/ 1029 w 1048"/>
                <a:gd name="T7" fmla="*/ 688 h 1254"/>
                <a:gd name="T8" fmla="*/ 723 w 1048"/>
                <a:gd name="T9" fmla="*/ 1254 h 1254"/>
                <a:gd name="T10" fmla="*/ 1048 w 1048"/>
                <a:gd name="T11" fmla="*/ 676 h 1254"/>
                <a:gd name="T12" fmla="*/ 371 w 1048"/>
                <a:gd name="T13" fmla="*/ 0 h 1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48" h="1254">
                  <a:moveTo>
                    <a:pt x="371" y="0"/>
                  </a:moveTo>
                  <a:cubicBezTo>
                    <a:pt x="234" y="0"/>
                    <a:pt x="107" y="40"/>
                    <a:pt x="0" y="110"/>
                  </a:cubicBezTo>
                  <a:cubicBezTo>
                    <a:pt x="103" y="48"/>
                    <a:pt x="223" y="12"/>
                    <a:pt x="352" y="12"/>
                  </a:cubicBezTo>
                  <a:cubicBezTo>
                    <a:pt x="726" y="12"/>
                    <a:pt x="1029" y="315"/>
                    <a:pt x="1029" y="688"/>
                  </a:cubicBezTo>
                  <a:cubicBezTo>
                    <a:pt x="1029" y="925"/>
                    <a:pt x="907" y="1134"/>
                    <a:pt x="723" y="1254"/>
                  </a:cubicBezTo>
                  <a:cubicBezTo>
                    <a:pt x="918" y="1136"/>
                    <a:pt x="1048" y="921"/>
                    <a:pt x="1048" y="676"/>
                  </a:cubicBezTo>
                  <a:cubicBezTo>
                    <a:pt x="1048" y="303"/>
                    <a:pt x="745" y="0"/>
                    <a:pt x="371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72" name="Freeform 1302">
              <a:extLst>
                <a:ext uri="{FF2B5EF4-FFF2-40B4-BE49-F238E27FC236}">
                  <a16:creationId xmlns:a16="http://schemas.microsoft.com/office/drawing/2014/main" id="{261308C1-A193-406D-829C-EC465DD92EF8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58163" y="6653741"/>
              <a:ext cx="135232" cy="138312"/>
            </a:xfrm>
            <a:custGeom>
              <a:avLst/>
              <a:gdLst>
                <a:gd name="T0" fmla="*/ 37 w 56"/>
                <a:gd name="T1" fmla="*/ 5 h 57"/>
                <a:gd name="T2" fmla="*/ 52 w 56"/>
                <a:gd name="T3" fmla="*/ 37 h 57"/>
                <a:gd name="T4" fmla="*/ 20 w 56"/>
                <a:gd name="T5" fmla="*/ 52 h 57"/>
                <a:gd name="T6" fmla="*/ 5 w 56"/>
                <a:gd name="T7" fmla="*/ 20 h 57"/>
                <a:gd name="T8" fmla="*/ 37 w 56"/>
                <a:gd name="T9" fmla="*/ 5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7">
                  <a:moveTo>
                    <a:pt x="37" y="5"/>
                  </a:moveTo>
                  <a:cubicBezTo>
                    <a:pt x="50" y="10"/>
                    <a:pt x="56" y="24"/>
                    <a:pt x="52" y="37"/>
                  </a:cubicBezTo>
                  <a:cubicBezTo>
                    <a:pt x="47" y="50"/>
                    <a:pt x="33" y="57"/>
                    <a:pt x="20" y="52"/>
                  </a:cubicBezTo>
                  <a:cubicBezTo>
                    <a:pt x="7" y="47"/>
                    <a:pt x="0" y="33"/>
                    <a:pt x="5" y="20"/>
                  </a:cubicBezTo>
                  <a:cubicBezTo>
                    <a:pt x="9" y="7"/>
                    <a:pt x="24" y="0"/>
                    <a:pt x="37" y="5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73" name="Freeform 1303">
              <a:extLst>
                <a:ext uri="{FF2B5EF4-FFF2-40B4-BE49-F238E27FC236}">
                  <a16:creationId xmlns:a16="http://schemas.microsoft.com/office/drawing/2014/main" id="{54CC4131-5195-42DB-A78F-032DEC223C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8132151" y="6733655"/>
              <a:ext cx="87082" cy="85036"/>
            </a:xfrm>
            <a:custGeom>
              <a:avLst/>
              <a:gdLst>
                <a:gd name="T0" fmla="*/ 23 w 36"/>
                <a:gd name="T1" fmla="*/ 3 h 35"/>
                <a:gd name="T2" fmla="*/ 33 w 36"/>
                <a:gd name="T3" fmla="*/ 23 h 35"/>
                <a:gd name="T4" fmla="*/ 13 w 36"/>
                <a:gd name="T5" fmla="*/ 32 h 35"/>
                <a:gd name="T6" fmla="*/ 3 w 36"/>
                <a:gd name="T7" fmla="*/ 12 h 35"/>
                <a:gd name="T8" fmla="*/ 23 w 36"/>
                <a:gd name="T9" fmla="*/ 3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5">
                  <a:moveTo>
                    <a:pt x="23" y="3"/>
                  </a:moveTo>
                  <a:cubicBezTo>
                    <a:pt x="31" y="6"/>
                    <a:pt x="36" y="15"/>
                    <a:pt x="33" y="23"/>
                  </a:cubicBezTo>
                  <a:cubicBezTo>
                    <a:pt x="30" y="31"/>
                    <a:pt x="21" y="35"/>
                    <a:pt x="13" y="32"/>
                  </a:cubicBezTo>
                  <a:cubicBezTo>
                    <a:pt x="5" y="29"/>
                    <a:pt x="0" y="20"/>
                    <a:pt x="3" y="12"/>
                  </a:cubicBezTo>
                  <a:cubicBezTo>
                    <a:pt x="6" y="4"/>
                    <a:pt x="15" y="0"/>
                    <a:pt x="23" y="3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74" name="Oval 1304">
              <a:extLst>
                <a:ext uri="{FF2B5EF4-FFF2-40B4-BE49-F238E27FC236}">
                  <a16:creationId xmlns:a16="http://schemas.microsoft.com/office/drawing/2014/main" id="{F0B13F6F-756C-42BA-A5BD-B6AFC916CB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851138" y="4416150"/>
              <a:ext cx="157771" cy="156754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75" name="Oval 1305">
              <a:extLst>
                <a:ext uri="{FF2B5EF4-FFF2-40B4-BE49-F238E27FC236}">
                  <a16:creationId xmlns:a16="http://schemas.microsoft.com/office/drawing/2014/main" id="{70802A7A-9F42-45FB-9129-C89B127DF3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749714" y="4285009"/>
              <a:ext cx="97327" cy="99380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76" name="Oval 1306">
              <a:extLst>
                <a:ext uri="{FF2B5EF4-FFF2-40B4-BE49-F238E27FC236}">
                  <a16:creationId xmlns:a16="http://schemas.microsoft.com/office/drawing/2014/main" id="{AE30F75A-5DFA-44E0-BF2C-9CD57D06DB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034622" y="6803323"/>
              <a:ext cx="99375" cy="99380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77" name="Oval 1308">
              <a:extLst>
                <a:ext uri="{FF2B5EF4-FFF2-40B4-BE49-F238E27FC236}">
                  <a16:creationId xmlns:a16="http://schemas.microsoft.com/office/drawing/2014/main" id="{ABC35B66-F184-4820-85C7-893DC09502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512033" y="3969451"/>
              <a:ext cx="269440" cy="269453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78" name="Freeform 1319">
              <a:extLst>
                <a:ext uri="{FF2B5EF4-FFF2-40B4-BE49-F238E27FC236}">
                  <a16:creationId xmlns:a16="http://schemas.microsoft.com/office/drawing/2014/main" id="{B15823B4-4F15-4278-A6A1-CA9C0AC9B4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02188" y="6478545"/>
              <a:ext cx="0" cy="7171"/>
            </a:xfrm>
            <a:custGeom>
              <a:avLst/>
              <a:gdLst>
                <a:gd name="T0" fmla="*/ 0 h 3"/>
                <a:gd name="T1" fmla="*/ 0 h 3"/>
                <a:gd name="T2" fmla="*/ 3 h 3"/>
                <a:gd name="T3" fmla="*/ 3 h 3"/>
                <a:gd name="T4" fmla="*/ 0 h 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3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2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1"/>
                    <a:pt x="0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79" name="Freeform 1301">
              <a:extLst>
                <a:ext uri="{FF2B5EF4-FFF2-40B4-BE49-F238E27FC236}">
                  <a16:creationId xmlns:a16="http://schemas.microsoft.com/office/drawing/2014/main" id="{3512FDCC-B757-4ED5-87FB-74ABE095413E}"/>
                </a:ext>
              </a:extLst>
            </p:cNvPr>
            <p:cNvSpPr>
              <a:spLocks/>
            </p:cNvSpPr>
            <p:nvPr/>
          </p:nvSpPr>
          <p:spPr bwMode="auto">
            <a:xfrm>
              <a:off x="17867834" y="4100592"/>
              <a:ext cx="2319437" cy="2778547"/>
            </a:xfrm>
            <a:custGeom>
              <a:avLst/>
              <a:gdLst>
                <a:gd name="T0" fmla="*/ 297 w 957"/>
                <a:gd name="T1" fmla="*/ 0 h 1146"/>
                <a:gd name="T2" fmla="*/ 0 w 957"/>
                <a:gd name="T3" fmla="*/ 528 h 1146"/>
                <a:gd name="T4" fmla="*/ 618 w 957"/>
                <a:gd name="T5" fmla="*/ 1146 h 1146"/>
                <a:gd name="T6" fmla="*/ 957 w 957"/>
                <a:gd name="T7" fmla="*/ 1045 h 1146"/>
                <a:gd name="T8" fmla="*/ 637 w 957"/>
                <a:gd name="T9" fmla="*/ 1134 h 1146"/>
                <a:gd name="T10" fmla="*/ 19 w 957"/>
                <a:gd name="T11" fmla="*/ 516 h 1146"/>
                <a:gd name="T12" fmla="*/ 297 w 957"/>
                <a:gd name="T13" fmla="*/ 0 h 1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57" h="1146">
                  <a:moveTo>
                    <a:pt x="297" y="0"/>
                  </a:moveTo>
                  <a:cubicBezTo>
                    <a:pt x="119" y="108"/>
                    <a:pt x="0" y="304"/>
                    <a:pt x="0" y="528"/>
                  </a:cubicBezTo>
                  <a:cubicBezTo>
                    <a:pt x="0" y="870"/>
                    <a:pt x="276" y="1146"/>
                    <a:pt x="618" y="1146"/>
                  </a:cubicBezTo>
                  <a:cubicBezTo>
                    <a:pt x="743" y="1146"/>
                    <a:pt x="860" y="1109"/>
                    <a:pt x="957" y="1045"/>
                  </a:cubicBezTo>
                  <a:cubicBezTo>
                    <a:pt x="864" y="1102"/>
                    <a:pt x="754" y="1134"/>
                    <a:pt x="637" y="1134"/>
                  </a:cubicBezTo>
                  <a:cubicBezTo>
                    <a:pt x="295" y="1134"/>
                    <a:pt x="19" y="857"/>
                    <a:pt x="19" y="516"/>
                  </a:cubicBezTo>
                  <a:cubicBezTo>
                    <a:pt x="19" y="300"/>
                    <a:pt x="129" y="110"/>
                    <a:pt x="297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77573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8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5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iterate type="lt">
                    <p:tmPct val="8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animBg="1"/>
      <p:bldP spid="18" grpId="0" animBg="1"/>
    </p:bld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6 Marcador de posición de imagen"/>
          <p:cNvSpPr>
            <a:spLocks noGrp="1" noChangeAspect="1"/>
          </p:cNvSpPr>
          <p:nvPr>
            <p:ph type="pic" sz="quarter" idx="13"/>
          </p:nvPr>
        </p:nvSpPr>
        <p:spPr>
          <a:xfrm>
            <a:off x="-1" y="2027814"/>
            <a:ext cx="2032068" cy="2031965"/>
          </a:xfrm>
          <a:prstGeom prst="rect">
            <a:avLst/>
          </a:prstGeom>
          <a:solidFill>
            <a:srgbClr val="FFFFFF">
              <a:lumMod val="85000"/>
              <a:alpha val="50000"/>
            </a:srgbClr>
          </a:solidFill>
        </p:spPr>
        <p:txBody>
          <a:bodyPr/>
          <a:lstStyle/>
          <a:p>
            <a:endParaRPr lang="es-SV" dirty="0"/>
          </a:p>
        </p:txBody>
      </p:sp>
      <p:sp>
        <p:nvSpPr>
          <p:cNvPr id="15" name="12 Marcador de texto">
            <a:extLst>
              <a:ext uri="{FF2B5EF4-FFF2-40B4-BE49-F238E27FC236}">
                <a16:creationId xmlns:a16="http://schemas.microsoft.com/office/drawing/2014/main" id="{E2D9420C-3EA3-47D4-86AB-BF4F5B56CFE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7268" y="267845"/>
            <a:ext cx="11318989" cy="473313"/>
          </a:xfrm>
          <a:prstGeom prst="rect">
            <a:avLst/>
          </a:prstGeom>
        </p:spPr>
        <p:txBody>
          <a:bodyPr lIns="90757" tIns="45336" rIns="90757" bIns="45336" anchor="ctr"/>
          <a:lstStyle>
            <a:lvl1pPr marL="0" algn="l" defTabSz="1208493" rtl="0" eaLnBrk="1" latinLnBrk="0" hangingPunct="1">
              <a:defRPr lang="en-US" sz="3199" b="0" kern="1200" noProof="0" dirty="0" smtClean="0">
                <a:solidFill>
                  <a:schemeClr val="tx2"/>
                </a:solidFill>
                <a:latin typeface="Oswald" panose="02000503000000000000" pitchFamily="2" charset="0"/>
                <a:ea typeface="Roboto Light" panose="02000000000000000000" pitchFamily="2" charset="0"/>
                <a:cs typeface="Oswald" panose="02000503000000000000" pitchFamily="2" charset="0"/>
              </a:defRPr>
            </a:lvl1pPr>
          </a:lstStyle>
          <a:p>
            <a:pPr lvl="0"/>
            <a:r>
              <a:rPr lang="en-US" noProof="0" dirty="0"/>
              <a:t>Your Title Goes Here</a:t>
            </a:r>
          </a:p>
        </p:txBody>
      </p:sp>
      <p:cxnSp>
        <p:nvCxnSpPr>
          <p:cNvPr id="16" name="18 Conector recto">
            <a:extLst>
              <a:ext uri="{FF2B5EF4-FFF2-40B4-BE49-F238E27FC236}">
                <a16:creationId xmlns:a16="http://schemas.microsoft.com/office/drawing/2014/main" id="{EC72CFCC-D6FC-49B5-B8E1-D175583FA09B}"/>
              </a:ext>
            </a:extLst>
          </p:cNvPr>
          <p:cNvCxnSpPr>
            <a:cxnSpLocks/>
          </p:cNvCxnSpPr>
          <p:nvPr userDrawn="1"/>
        </p:nvCxnSpPr>
        <p:spPr>
          <a:xfrm>
            <a:off x="357268" y="877167"/>
            <a:ext cx="11318989" cy="0"/>
          </a:xfrm>
          <a:prstGeom prst="line">
            <a:avLst/>
          </a:prstGeom>
          <a:ln w="19050">
            <a:solidFill>
              <a:srgbClr val="CBD0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20 Rectángulo">
            <a:extLst>
              <a:ext uri="{FF2B5EF4-FFF2-40B4-BE49-F238E27FC236}">
                <a16:creationId xmlns:a16="http://schemas.microsoft.com/office/drawing/2014/main" id="{94A5D09B-1756-4854-8FA7-F15384158F54}"/>
              </a:ext>
            </a:extLst>
          </p:cNvPr>
          <p:cNvSpPr/>
          <p:nvPr userDrawn="1"/>
        </p:nvSpPr>
        <p:spPr bwMode="auto">
          <a:xfrm>
            <a:off x="357268" y="860969"/>
            <a:ext cx="1030285" cy="323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18" name="7 Rectángulo">
            <a:extLst>
              <a:ext uri="{FF2B5EF4-FFF2-40B4-BE49-F238E27FC236}">
                <a16:creationId xmlns:a16="http://schemas.microsoft.com/office/drawing/2014/main" id="{8CE84D3F-4203-4EF6-80C9-14CE09BC07D0}"/>
              </a:ext>
            </a:extLst>
          </p:cNvPr>
          <p:cNvSpPr/>
          <p:nvPr userDrawn="1"/>
        </p:nvSpPr>
        <p:spPr bwMode="auto">
          <a:xfrm>
            <a:off x="357268" y="1"/>
            <a:ext cx="248480" cy="562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19" name="11 Rectángulo">
            <a:extLst>
              <a:ext uri="{FF2B5EF4-FFF2-40B4-BE49-F238E27FC236}">
                <a16:creationId xmlns:a16="http://schemas.microsoft.com/office/drawing/2014/main" id="{EE092C25-F320-46D9-90C2-4D977AF7CE48}"/>
              </a:ext>
            </a:extLst>
          </p:cNvPr>
          <p:cNvSpPr/>
          <p:nvPr userDrawn="1"/>
        </p:nvSpPr>
        <p:spPr bwMode="auto">
          <a:xfrm>
            <a:off x="0" y="6628633"/>
            <a:ext cx="12192000" cy="2293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20" name="12 Rectángulo">
            <a:extLst>
              <a:ext uri="{FF2B5EF4-FFF2-40B4-BE49-F238E27FC236}">
                <a16:creationId xmlns:a16="http://schemas.microsoft.com/office/drawing/2014/main" id="{DAB854D3-AD40-40B4-BDF6-6BD1F19044DB}"/>
              </a:ext>
            </a:extLst>
          </p:cNvPr>
          <p:cNvSpPr/>
          <p:nvPr userDrawn="1"/>
        </p:nvSpPr>
        <p:spPr bwMode="auto">
          <a:xfrm>
            <a:off x="11158733" y="6607204"/>
            <a:ext cx="517524" cy="25006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21" name="5 Marcador de número de diapositiva">
            <a:extLst>
              <a:ext uri="{FF2B5EF4-FFF2-40B4-BE49-F238E27FC236}">
                <a16:creationId xmlns:a16="http://schemas.microsoft.com/office/drawing/2014/main" id="{A24C4D40-6A93-4B93-AE31-CB800FD9B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81290" y="6631384"/>
            <a:ext cx="472409" cy="222409"/>
          </a:xfrm>
          <a:prstGeom prst="rect">
            <a:avLst/>
          </a:prstGeom>
          <a:noFill/>
        </p:spPr>
        <p:txBody>
          <a:bodyPr lIns="181268" tIns="90674" rIns="181268" bIns="90674"/>
          <a:lstStyle>
            <a:lvl1pPr algn="ctr">
              <a:defRPr sz="1000">
                <a:solidFill>
                  <a:schemeClr val="bg1"/>
                </a:solidFill>
                <a:latin typeface="PT Sans" panose="020B0503020203020204" pitchFamily="34" charset="0"/>
                <a:ea typeface="Roboto Light" panose="02000000000000000000" pitchFamily="2" charset="0"/>
                <a:cs typeface="PT Sans" panose="020B0503020203020204" pitchFamily="34" charset="0"/>
              </a:defRPr>
            </a:lvl1pPr>
          </a:lstStyle>
          <a:p>
            <a:pPr defTabSz="905800"/>
            <a:fld id="{597BFFA6-61B1-4984-983B-9D1AEC0ED12D}" type="slidenum">
              <a:rPr lang="es-SV" smtClean="0">
                <a:solidFill>
                  <a:srgbClr val="FFFFFF"/>
                </a:solidFill>
              </a:rPr>
              <a:pPr defTabSz="905800"/>
              <a:t>‹#›</a:t>
            </a:fld>
            <a:endParaRPr lang="es-SV" dirty="0">
              <a:solidFill>
                <a:srgbClr val="FFFFFF"/>
              </a:solidFill>
            </a:endParaRPr>
          </a:p>
        </p:txBody>
      </p:sp>
      <p:sp>
        <p:nvSpPr>
          <p:cNvPr id="22" name="Rectángulo 5">
            <a:extLst>
              <a:ext uri="{FF2B5EF4-FFF2-40B4-BE49-F238E27FC236}">
                <a16:creationId xmlns:a16="http://schemas.microsoft.com/office/drawing/2014/main" id="{76C45562-3DA2-487A-9E25-B7DE73487FD5}"/>
              </a:ext>
            </a:extLst>
          </p:cNvPr>
          <p:cNvSpPr/>
          <p:nvPr userDrawn="1"/>
        </p:nvSpPr>
        <p:spPr>
          <a:xfrm>
            <a:off x="5144553" y="6613156"/>
            <a:ext cx="190289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08493"/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29" name="6 Marcador de posición de imagen">
            <a:extLst>
              <a:ext uri="{FF2B5EF4-FFF2-40B4-BE49-F238E27FC236}">
                <a16:creationId xmlns:a16="http://schemas.microsoft.com/office/drawing/2014/main" id="{BAD89018-DA4E-4DF5-A28D-C02D16692418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4063973" y="2027814"/>
            <a:ext cx="2032068" cy="2031965"/>
          </a:xfrm>
          <a:prstGeom prst="rect">
            <a:avLst/>
          </a:prstGeom>
          <a:solidFill>
            <a:srgbClr val="FFFFFF">
              <a:lumMod val="85000"/>
              <a:alpha val="50000"/>
            </a:srgbClr>
          </a:solidFill>
        </p:spPr>
        <p:txBody>
          <a:bodyPr/>
          <a:lstStyle/>
          <a:p>
            <a:endParaRPr lang="es-SV" dirty="0"/>
          </a:p>
        </p:txBody>
      </p:sp>
      <p:sp>
        <p:nvSpPr>
          <p:cNvPr id="31" name="6 Marcador de posición de imagen">
            <a:extLst>
              <a:ext uri="{FF2B5EF4-FFF2-40B4-BE49-F238E27FC236}">
                <a16:creationId xmlns:a16="http://schemas.microsoft.com/office/drawing/2014/main" id="{6A269B66-A4DC-48EE-B2CE-AC58C4680662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8127946" y="2027814"/>
            <a:ext cx="2032068" cy="2031965"/>
          </a:xfrm>
          <a:prstGeom prst="rect">
            <a:avLst/>
          </a:prstGeom>
          <a:solidFill>
            <a:srgbClr val="FFFFFF">
              <a:lumMod val="85000"/>
              <a:alpha val="50000"/>
            </a:srgbClr>
          </a:solidFill>
        </p:spPr>
        <p:txBody>
          <a:bodyPr/>
          <a:lstStyle/>
          <a:p>
            <a:endParaRPr lang="es-SV" dirty="0"/>
          </a:p>
        </p:txBody>
      </p:sp>
      <p:sp>
        <p:nvSpPr>
          <p:cNvPr id="33" name="6 Marcador de posición de imagen">
            <a:extLst>
              <a:ext uri="{FF2B5EF4-FFF2-40B4-BE49-F238E27FC236}">
                <a16:creationId xmlns:a16="http://schemas.microsoft.com/office/drawing/2014/main" id="{BCF6AB14-28CE-4BAF-80AF-854611B6B460}"/>
              </a:ext>
            </a:extLst>
          </p:cNvPr>
          <p:cNvSpPr>
            <a:spLocks noGrp="1" noChangeAspect="1"/>
          </p:cNvSpPr>
          <p:nvPr>
            <p:ph type="pic" sz="quarter" idx="17"/>
          </p:nvPr>
        </p:nvSpPr>
        <p:spPr>
          <a:xfrm>
            <a:off x="2031986" y="4059778"/>
            <a:ext cx="2032068" cy="2031965"/>
          </a:xfrm>
          <a:prstGeom prst="rect">
            <a:avLst/>
          </a:prstGeom>
          <a:solidFill>
            <a:srgbClr val="FFFFFF">
              <a:lumMod val="85000"/>
              <a:alpha val="50000"/>
            </a:srgbClr>
          </a:solidFill>
        </p:spPr>
        <p:txBody>
          <a:bodyPr/>
          <a:lstStyle/>
          <a:p>
            <a:endParaRPr lang="es-SV" dirty="0"/>
          </a:p>
        </p:txBody>
      </p:sp>
      <p:sp>
        <p:nvSpPr>
          <p:cNvPr id="34" name="6 Marcador de posición de imagen">
            <a:extLst>
              <a:ext uri="{FF2B5EF4-FFF2-40B4-BE49-F238E27FC236}">
                <a16:creationId xmlns:a16="http://schemas.microsoft.com/office/drawing/2014/main" id="{68977AD9-6F5D-40F8-8DAC-E3ACD6DBEC78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6095959" y="4059778"/>
            <a:ext cx="2032068" cy="2031965"/>
          </a:xfrm>
          <a:prstGeom prst="rect">
            <a:avLst/>
          </a:prstGeom>
          <a:solidFill>
            <a:srgbClr val="FFFFFF">
              <a:lumMod val="85000"/>
              <a:alpha val="50000"/>
            </a:srgbClr>
          </a:solidFill>
        </p:spPr>
        <p:txBody>
          <a:bodyPr/>
          <a:lstStyle/>
          <a:p>
            <a:endParaRPr lang="es-SV" dirty="0"/>
          </a:p>
        </p:txBody>
      </p:sp>
      <p:sp>
        <p:nvSpPr>
          <p:cNvPr id="35" name="6 Marcador de posición de imagen">
            <a:extLst>
              <a:ext uri="{FF2B5EF4-FFF2-40B4-BE49-F238E27FC236}">
                <a16:creationId xmlns:a16="http://schemas.microsoft.com/office/drawing/2014/main" id="{682782C2-D0EE-4E9F-A3AA-627101EDE0E1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10159932" y="4059778"/>
            <a:ext cx="2032068" cy="2031965"/>
          </a:xfrm>
          <a:prstGeom prst="rect">
            <a:avLst/>
          </a:prstGeom>
          <a:solidFill>
            <a:srgbClr val="FFFFFF">
              <a:lumMod val="85000"/>
              <a:alpha val="50000"/>
            </a:srgbClr>
          </a:solidFill>
        </p:spPr>
        <p:txBody>
          <a:bodyPr/>
          <a:lstStyle/>
          <a:p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2333104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8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5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iterate type="lt">
                    <p:tmPct val="8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animBg="1"/>
      <p:bldP spid="18" grpId="0" animBg="1"/>
      <p:bldP spid="21" grpId="0"/>
      <p:bldP spid="22" grpId="0"/>
      <p:bldP spid="29" grpId="0" animBg="1"/>
      <p:bldP spid="31" grpId="0" animBg="1"/>
      <p:bldP spid="33" grpId="0" animBg="1"/>
      <p:bldP spid="34" grpId="0" animBg="1"/>
      <p:bldP spid="35" grpId="0" animBg="1"/>
    </p:bld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977871" cy="6858000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3386885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posición de imagen 5">
            <a:extLst>
              <a:ext uri="{FF2B5EF4-FFF2-40B4-BE49-F238E27FC236}">
                <a16:creationId xmlns:a16="http://schemas.microsoft.com/office/drawing/2014/main" id="{D0D15DC7-5267-4290-AD19-AFB181BF36F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6996043" y="1"/>
            <a:ext cx="5195958" cy="6858000"/>
          </a:xfrm>
          <a:custGeom>
            <a:avLst/>
            <a:gdLst>
              <a:gd name="connsiteX0" fmla="*/ 3506431 w 10392593"/>
              <a:gd name="connsiteY0" fmla="*/ 0 h 13717587"/>
              <a:gd name="connsiteX1" fmla="*/ 10392593 w 10392593"/>
              <a:gd name="connsiteY1" fmla="*/ 0 h 13717587"/>
              <a:gd name="connsiteX2" fmla="*/ 10392593 w 10392593"/>
              <a:gd name="connsiteY2" fmla="*/ 13717587 h 13717587"/>
              <a:gd name="connsiteX3" fmla="*/ 3506433 w 10392593"/>
              <a:gd name="connsiteY3" fmla="*/ 13717587 h 13717587"/>
              <a:gd name="connsiteX4" fmla="*/ 3400245 w 10392593"/>
              <a:gd name="connsiteY4" fmla="*/ 13642076 h 13717587"/>
              <a:gd name="connsiteX5" fmla="*/ 0 w 10392593"/>
              <a:gd name="connsiteY5" fmla="*/ 6858794 h 13717587"/>
              <a:gd name="connsiteX6" fmla="*/ 3400245 w 10392593"/>
              <a:gd name="connsiteY6" fmla="*/ 75511 h 13717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92593" h="13717587">
                <a:moveTo>
                  <a:pt x="3506431" y="0"/>
                </a:moveTo>
                <a:lnTo>
                  <a:pt x="10392593" y="0"/>
                </a:lnTo>
                <a:lnTo>
                  <a:pt x="10392593" y="13717587"/>
                </a:lnTo>
                <a:lnTo>
                  <a:pt x="3506433" y="13717587"/>
                </a:lnTo>
                <a:lnTo>
                  <a:pt x="3400245" y="13642076"/>
                </a:lnTo>
                <a:cubicBezTo>
                  <a:pt x="1336087" y="12098385"/>
                  <a:pt x="0" y="9634619"/>
                  <a:pt x="0" y="6858794"/>
                </a:cubicBezTo>
                <a:cubicBezTo>
                  <a:pt x="0" y="4082968"/>
                  <a:pt x="1336089" y="1619202"/>
                  <a:pt x="3400245" y="75511"/>
                </a:cubicBezTo>
                <a:close/>
              </a:path>
            </a:pathLst>
          </a:custGeom>
          <a:solidFill>
            <a:schemeClr val="bg1">
              <a:lumMod val="85000"/>
              <a:alpha val="50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3792171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7239477" cy="6858000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3993527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6 Marcador de posición de imagen"/>
          <p:cNvSpPr>
            <a:spLocks noGrp="1" noChangeAspect="1"/>
          </p:cNvSpPr>
          <p:nvPr>
            <p:ph type="pic" sz="quarter" idx="13"/>
          </p:nvPr>
        </p:nvSpPr>
        <p:spPr>
          <a:xfrm>
            <a:off x="1258278" y="2526904"/>
            <a:ext cx="1931274" cy="1931176"/>
          </a:xfrm>
          <a:prstGeom prst="ellipse">
            <a:avLst/>
          </a:prstGeom>
          <a:solidFill>
            <a:srgbClr val="FFFFFF">
              <a:lumMod val="85000"/>
              <a:alpha val="50000"/>
            </a:srgbClr>
          </a:solidFill>
        </p:spPr>
        <p:txBody>
          <a:bodyPr/>
          <a:lstStyle/>
          <a:p>
            <a:endParaRPr lang="es-SV" dirty="0"/>
          </a:p>
        </p:txBody>
      </p:sp>
      <p:sp>
        <p:nvSpPr>
          <p:cNvPr id="15" name="12 Marcador de texto">
            <a:extLst>
              <a:ext uri="{FF2B5EF4-FFF2-40B4-BE49-F238E27FC236}">
                <a16:creationId xmlns:a16="http://schemas.microsoft.com/office/drawing/2014/main" id="{E2D9420C-3EA3-47D4-86AB-BF4F5B56CFE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7268" y="267845"/>
            <a:ext cx="11318989" cy="473313"/>
          </a:xfrm>
          <a:prstGeom prst="rect">
            <a:avLst/>
          </a:prstGeom>
        </p:spPr>
        <p:txBody>
          <a:bodyPr lIns="90757" tIns="45336" rIns="90757" bIns="45336" anchor="ctr"/>
          <a:lstStyle>
            <a:lvl1pPr marL="0" algn="l" defTabSz="1208493" rtl="0" eaLnBrk="1" latinLnBrk="0" hangingPunct="1">
              <a:defRPr lang="en-US" sz="3199" b="0" kern="1200" noProof="0" dirty="0" smtClean="0">
                <a:solidFill>
                  <a:schemeClr val="tx2"/>
                </a:solidFill>
                <a:latin typeface="Oswald" panose="02000503000000000000" pitchFamily="2" charset="0"/>
                <a:ea typeface="Roboto Light" panose="02000000000000000000" pitchFamily="2" charset="0"/>
                <a:cs typeface="Oswald" panose="02000503000000000000" pitchFamily="2" charset="0"/>
              </a:defRPr>
            </a:lvl1pPr>
          </a:lstStyle>
          <a:p>
            <a:pPr lvl="0"/>
            <a:r>
              <a:rPr lang="en-US" noProof="0" dirty="0"/>
              <a:t>Your Title Goes Here</a:t>
            </a:r>
          </a:p>
        </p:txBody>
      </p:sp>
      <p:cxnSp>
        <p:nvCxnSpPr>
          <p:cNvPr id="16" name="18 Conector recto">
            <a:extLst>
              <a:ext uri="{FF2B5EF4-FFF2-40B4-BE49-F238E27FC236}">
                <a16:creationId xmlns:a16="http://schemas.microsoft.com/office/drawing/2014/main" id="{EC72CFCC-D6FC-49B5-B8E1-D175583FA09B}"/>
              </a:ext>
            </a:extLst>
          </p:cNvPr>
          <p:cNvCxnSpPr>
            <a:cxnSpLocks/>
          </p:cNvCxnSpPr>
          <p:nvPr userDrawn="1"/>
        </p:nvCxnSpPr>
        <p:spPr>
          <a:xfrm>
            <a:off x="357268" y="877167"/>
            <a:ext cx="11318989" cy="0"/>
          </a:xfrm>
          <a:prstGeom prst="line">
            <a:avLst/>
          </a:prstGeom>
          <a:ln w="19050">
            <a:solidFill>
              <a:srgbClr val="CBD0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20 Rectángulo">
            <a:extLst>
              <a:ext uri="{FF2B5EF4-FFF2-40B4-BE49-F238E27FC236}">
                <a16:creationId xmlns:a16="http://schemas.microsoft.com/office/drawing/2014/main" id="{94A5D09B-1756-4854-8FA7-F15384158F54}"/>
              </a:ext>
            </a:extLst>
          </p:cNvPr>
          <p:cNvSpPr/>
          <p:nvPr userDrawn="1"/>
        </p:nvSpPr>
        <p:spPr bwMode="auto">
          <a:xfrm>
            <a:off x="357268" y="860969"/>
            <a:ext cx="1030285" cy="323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18" name="7 Rectángulo">
            <a:extLst>
              <a:ext uri="{FF2B5EF4-FFF2-40B4-BE49-F238E27FC236}">
                <a16:creationId xmlns:a16="http://schemas.microsoft.com/office/drawing/2014/main" id="{8CE84D3F-4203-4EF6-80C9-14CE09BC07D0}"/>
              </a:ext>
            </a:extLst>
          </p:cNvPr>
          <p:cNvSpPr/>
          <p:nvPr userDrawn="1"/>
        </p:nvSpPr>
        <p:spPr bwMode="auto">
          <a:xfrm>
            <a:off x="357268" y="1"/>
            <a:ext cx="248480" cy="562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19" name="11 Rectángulo">
            <a:extLst>
              <a:ext uri="{FF2B5EF4-FFF2-40B4-BE49-F238E27FC236}">
                <a16:creationId xmlns:a16="http://schemas.microsoft.com/office/drawing/2014/main" id="{EE092C25-F320-46D9-90C2-4D977AF7CE48}"/>
              </a:ext>
            </a:extLst>
          </p:cNvPr>
          <p:cNvSpPr/>
          <p:nvPr userDrawn="1"/>
        </p:nvSpPr>
        <p:spPr bwMode="auto">
          <a:xfrm>
            <a:off x="0" y="6628633"/>
            <a:ext cx="12192000" cy="2293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20" name="12 Rectángulo">
            <a:extLst>
              <a:ext uri="{FF2B5EF4-FFF2-40B4-BE49-F238E27FC236}">
                <a16:creationId xmlns:a16="http://schemas.microsoft.com/office/drawing/2014/main" id="{DAB854D3-AD40-40B4-BDF6-6BD1F19044DB}"/>
              </a:ext>
            </a:extLst>
          </p:cNvPr>
          <p:cNvSpPr/>
          <p:nvPr userDrawn="1"/>
        </p:nvSpPr>
        <p:spPr bwMode="auto">
          <a:xfrm>
            <a:off x="11158733" y="6607204"/>
            <a:ext cx="517524" cy="25006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21" name="5 Marcador de número de diapositiva">
            <a:extLst>
              <a:ext uri="{FF2B5EF4-FFF2-40B4-BE49-F238E27FC236}">
                <a16:creationId xmlns:a16="http://schemas.microsoft.com/office/drawing/2014/main" id="{A24C4D40-6A93-4B93-AE31-CB800FD9B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81290" y="6631384"/>
            <a:ext cx="472409" cy="222409"/>
          </a:xfrm>
          <a:prstGeom prst="rect">
            <a:avLst/>
          </a:prstGeom>
          <a:noFill/>
        </p:spPr>
        <p:txBody>
          <a:bodyPr lIns="181268" tIns="90674" rIns="181268" bIns="90674"/>
          <a:lstStyle>
            <a:lvl1pPr algn="ctr">
              <a:defRPr sz="1000">
                <a:solidFill>
                  <a:schemeClr val="bg1"/>
                </a:solidFill>
                <a:latin typeface="PT Sans" panose="020B0503020203020204" pitchFamily="34" charset="0"/>
                <a:ea typeface="Roboto Light" panose="02000000000000000000" pitchFamily="2" charset="0"/>
                <a:cs typeface="PT Sans" panose="020B0503020203020204" pitchFamily="34" charset="0"/>
              </a:defRPr>
            </a:lvl1pPr>
          </a:lstStyle>
          <a:p>
            <a:pPr defTabSz="905800"/>
            <a:fld id="{597BFFA6-61B1-4984-983B-9D1AEC0ED12D}" type="slidenum">
              <a:rPr lang="es-SV" smtClean="0">
                <a:solidFill>
                  <a:srgbClr val="FFFFFF"/>
                </a:solidFill>
              </a:rPr>
              <a:pPr defTabSz="905800"/>
              <a:t>‹#›</a:t>
            </a:fld>
            <a:endParaRPr lang="es-SV" dirty="0">
              <a:solidFill>
                <a:srgbClr val="FFFFFF"/>
              </a:solidFill>
            </a:endParaRPr>
          </a:p>
        </p:txBody>
      </p:sp>
      <p:sp>
        <p:nvSpPr>
          <p:cNvPr id="22" name="Rectángulo 5">
            <a:extLst>
              <a:ext uri="{FF2B5EF4-FFF2-40B4-BE49-F238E27FC236}">
                <a16:creationId xmlns:a16="http://schemas.microsoft.com/office/drawing/2014/main" id="{76C45562-3DA2-487A-9E25-B7DE73487FD5}"/>
              </a:ext>
            </a:extLst>
          </p:cNvPr>
          <p:cNvSpPr/>
          <p:nvPr userDrawn="1"/>
        </p:nvSpPr>
        <p:spPr>
          <a:xfrm>
            <a:off x="5144553" y="6613156"/>
            <a:ext cx="190289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08493"/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grpSp>
        <p:nvGrpSpPr>
          <p:cNvPr id="69" name="3 Grupo">
            <a:extLst>
              <a:ext uri="{FF2B5EF4-FFF2-40B4-BE49-F238E27FC236}">
                <a16:creationId xmlns:a16="http://schemas.microsoft.com/office/drawing/2014/main" id="{86882D74-F965-4E42-9EB1-3D4778D43809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73571" y="2452344"/>
            <a:ext cx="2195009" cy="2179974"/>
            <a:chOff x="17867834" y="3782985"/>
            <a:chExt cx="3141075" cy="3119718"/>
          </a:xfrm>
          <a:solidFill>
            <a:schemeClr val="accent1"/>
          </a:solidFill>
        </p:grpSpPr>
        <p:sp>
          <p:nvSpPr>
            <p:cNvPr id="70" name="Freeform 1299">
              <a:extLst>
                <a:ext uri="{FF2B5EF4-FFF2-40B4-BE49-F238E27FC236}">
                  <a16:creationId xmlns:a16="http://schemas.microsoft.com/office/drawing/2014/main" id="{BE58668C-C28B-4ED0-879C-CFC929FA1EA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964136" y="3812697"/>
              <a:ext cx="3044773" cy="3041853"/>
            </a:xfrm>
            <a:custGeom>
              <a:avLst/>
              <a:gdLst>
                <a:gd name="T0" fmla="*/ 628 w 1256"/>
                <a:gd name="T1" fmla="*/ 0 h 1255"/>
                <a:gd name="T2" fmla="*/ 0 w 1256"/>
                <a:gd name="T3" fmla="*/ 628 h 1255"/>
                <a:gd name="T4" fmla="*/ 628 w 1256"/>
                <a:gd name="T5" fmla="*/ 1255 h 1255"/>
                <a:gd name="T6" fmla="*/ 1256 w 1256"/>
                <a:gd name="T7" fmla="*/ 628 h 1255"/>
                <a:gd name="T8" fmla="*/ 628 w 1256"/>
                <a:gd name="T9" fmla="*/ 0 h 1255"/>
                <a:gd name="T10" fmla="*/ 644 w 1256"/>
                <a:gd name="T11" fmla="*/ 1174 h 1255"/>
                <a:gd name="T12" fmla="*/ 71 w 1256"/>
                <a:gd name="T13" fmla="*/ 600 h 1255"/>
                <a:gd name="T14" fmla="*/ 644 w 1256"/>
                <a:gd name="T15" fmla="*/ 27 h 1255"/>
                <a:gd name="T16" fmla="*/ 1218 w 1256"/>
                <a:gd name="T17" fmla="*/ 600 h 1255"/>
                <a:gd name="T18" fmla="*/ 644 w 1256"/>
                <a:gd name="T19" fmla="*/ 1174 h 1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56" h="1255">
                  <a:moveTo>
                    <a:pt x="628" y="0"/>
                  </a:moveTo>
                  <a:cubicBezTo>
                    <a:pt x="281" y="0"/>
                    <a:pt x="0" y="281"/>
                    <a:pt x="0" y="628"/>
                  </a:cubicBezTo>
                  <a:cubicBezTo>
                    <a:pt x="0" y="974"/>
                    <a:pt x="281" y="1255"/>
                    <a:pt x="628" y="1255"/>
                  </a:cubicBezTo>
                  <a:cubicBezTo>
                    <a:pt x="975" y="1255"/>
                    <a:pt x="1256" y="974"/>
                    <a:pt x="1256" y="628"/>
                  </a:cubicBezTo>
                  <a:cubicBezTo>
                    <a:pt x="1256" y="281"/>
                    <a:pt x="975" y="0"/>
                    <a:pt x="628" y="0"/>
                  </a:cubicBezTo>
                  <a:moveTo>
                    <a:pt x="644" y="1174"/>
                  </a:moveTo>
                  <a:cubicBezTo>
                    <a:pt x="328" y="1174"/>
                    <a:pt x="71" y="917"/>
                    <a:pt x="71" y="600"/>
                  </a:cubicBezTo>
                  <a:cubicBezTo>
                    <a:pt x="71" y="284"/>
                    <a:pt x="328" y="27"/>
                    <a:pt x="644" y="27"/>
                  </a:cubicBezTo>
                  <a:cubicBezTo>
                    <a:pt x="961" y="27"/>
                    <a:pt x="1218" y="284"/>
                    <a:pt x="1218" y="600"/>
                  </a:cubicBezTo>
                  <a:cubicBezTo>
                    <a:pt x="1218" y="917"/>
                    <a:pt x="961" y="1174"/>
                    <a:pt x="644" y="1174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71" name="Freeform 1300">
              <a:extLst>
                <a:ext uri="{FF2B5EF4-FFF2-40B4-BE49-F238E27FC236}">
                  <a16:creationId xmlns:a16="http://schemas.microsoft.com/office/drawing/2014/main" id="{C55D8194-2E42-4A07-BEB6-F5F2D0C5EAC6}"/>
                </a:ext>
              </a:extLst>
            </p:cNvPr>
            <p:cNvSpPr>
              <a:spLocks/>
            </p:cNvSpPr>
            <p:nvPr/>
          </p:nvSpPr>
          <p:spPr bwMode="auto">
            <a:xfrm>
              <a:off x="18468183" y="3782985"/>
              <a:ext cx="2540726" cy="3039804"/>
            </a:xfrm>
            <a:custGeom>
              <a:avLst/>
              <a:gdLst>
                <a:gd name="T0" fmla="*/ 371 w 1048"/>
                <a:gd name="T1" fmla="*/ 0 h 1254"/>
                <a:gd name="T2" fmla="*/ 0 w 1048"/>
                <a:gd name="T3" fmla="*/ 110 h 1254"/>
                <a:gd name="T4" fmla="*/ 352 w 1048"/>
                <a:gd name="T5" fmla="*/ 12 h 1254"/>
                <a:gd name="T6" fmla="*/ 1029 w 1048"/>
                <a:gd name="T7" fmla="*/ 688 h 1254"/>
                <a:gd name="T8" fmla="*/ 723 w 1048"/>
                <a:gd name="T9" fmla="*/ 1254 h 1254"/>
                <a:gd name="T10" fmla="*/ 1048 w 1048"/>
                <a:gd name="T11" fmla="*/ 676 h 1254"/>
                <a:gd name="T12" fmla="*/ 371 w 1048"/>
                <a:gd name="T13" fmla="*/ 0 h 1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48" h="1254">
                  <a:moveTo>
                    <a:pt x="371" y="0"/>
                  </a:moveTo>
                  <a:cubicBezTo>
                    <a:pt x="234" y="0"/>
                    <a:pt x="107" y="40"/>
                    <a:pt x="0" y="110"/>
                  </a:cubicBezTo>
                  <a:cubicBezTo>
                    <a:pt x="103" y="48"/>
                    <a:pt x="223" y="12"/>
                    <a:pt x="352" y="12"/>
                  </a:cubicBezTo>
                  <a:cubicBezTo>
                    <a:pt x="726" y="12"/>
                    <a:pt x="1029" y="315"/>
                    <a:pt x="1029" y="688"/>
                  </a:cubicBezTo>
                  <a:cubicBezTo>
                    <a:pt x="1029" y="925"/>
                    <a:pt x="907" y="1134"/>
                    <a:pt x="723" y="1254"/>
                  </a:cubicBezTo>
                  <a:cubicBezTo>
                    <a:pt x="918" y="1136"/>
                    <a:pt x="1048" y="921"/>
                    <a:pt x="1048" y="676"/>
                  </a:cubicBezTo>
                  <a:cubicBezTo>
                    <a:pt x="1048" y="303"/>
                    <a:pt x="745" y="0"/>
                    <a:pt x="371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72" name="Freeform 1302">
              <a:extLst>
                <a:ext uri="{FF2B5EF4-FFF2-40B4-BE49-F238E27FC236}">
                  <a16:creationId xmlns:a16="http://schemas.microsoft.com/office/drawing/2014/main" id="{261308C1-A193-406D-829C-EC465DD92EF8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58163" y="6653741"/>
              <a:ext cx="135232" cy="138312"/>
            </a:xfrm>
            <a:custGeom>
              <a:avLst/>
              <a:gdLst>
                <a:gd name="T0" fmla="*/ 37 w 56"/>
                <a:gd name="T1" fmla="*/ 5 h 57"/>
                <a:gd name="T2" fmla="*/ 52 w 56"/>
                <a:gd name="T3" fmla="*/ 37 h 57"/>
                <a:gd name="T4" fmla="*/ 20 w 56"/>
                <a:gd name="T5" fmla="*/ 52 h 57"/>
                <a:gd name="T6" fmla="*/ 5 w 56"/>
                <a:gd name="T7" fmla="*/ 20 h 57"/>
                <a:gd name="T8" fmla="*/ 37 w 56"/>
                <a:gd name="T9" fmla="*/ 5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7">
                  <a:moveTo>
                    <a:pt x="37" y="5"/>
                  </a:moveTo>
                  <a:cubicBezTo>
                    <a:pt x="50" y="10"/>
                    <a:pt x="56" y="24"/>
                    <a:pt x="52" y="37"/>
                  </a:cubicBezTo>
                  <a:cubicBezTo>
                    <a:pt x="47" y="50"/>
                    <a:pt x="33" y="57"/>
                    <a:pt x="20" y="52"/>
                  </a:cubicBezTo>
                  <a:cubicBezTo>
                    <a:pt x="7" y="47"/>
                    <a:pt x="0" y="33"/>
                    <a:pt x="5" y="20"/>
                  </a:cubicBezTo>
                  <a:cubicBezTo>
                    <a:pt x="9" y="7"/>
                    <a:pt x="24" y="0"/>
                    <a:pt x="37" y="5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73" name="Freeform 1303">
              <a:extLst>
                <a:ext uri="{FF2B5EF4-FFF2-40B4-BE49-F238E27FC236}">
                  <a16:creationId xmlns:a16="http://schemas.microsoft.com/office/drawing/2014/main" id="{54CC4131-5195-42DB-A78F-032DEC223C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8132151" y="6733655"/>
              <a:ext cx="87082" cy="85036"/>
            </a:xfrm>
            <a:custGeom>
              <a:avLst/>
              <a:gdLst>
                <a:gd name="T0" fmla="*/ 23 w 36"/>
                <a:gd name="T1" fmla="*/ 3 h 35"/>
                <a:gd name="T2" fmla="*/ 33 w 36"/>
                <a:gd name="T3" fmla="*/ 23 h 35"/>
                <a:gd name="T4" fmla="*/ 13 w 36"/>
                <a:gd name="T5" fmla="*/ 32 h 35"/>
                <a:gd name="T6" fmla="*/ 3 w 36"/>
                <a:gd name="T7" fmla="*/ 12 h 35"/>
                <a:gd name="T8" fmla="*/ 23 w 36"/>
                <a:gd name="T9" fmla="*/ 3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5">
                  <a:moveTo>
                    <a:pt x="23" y="3"/>
                  </a:moveTo>
                  <a:cubicBezTo>
                    <a:pt x="31" y="6"/>
                    <a:pt x="36" y="15"/>
                    <a:pt x="33" y="23"/>
                  </a:cubicBezTo>
                  <a:cubicBezTo>
                    <a:pt x="30" y="31"/>
                    <a:pt x="21" y="35"/>
                    <a:pt x="13" y="32"/>
                  </a:cubicBezTo>
                  <a:cubicBezTo>
                    <a:pt x="5" y="29"/>
                    <a:pt x="0" y="20"/>
                    <a:pt x="3" y="12"/>
                  </a:cubicBezTo>
                  <a:cubicBezTo>
                    <a:pt x="6" y="4"/>
                    <a:pt x="15" y="0"/>
                    <a:pt x="23" y="3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74" name="Oval 1304">
              <a:extLst>
                <a:ext uri="{FF2B5EF4-FFF2-40B4-BE49-F238E27FC236}">
                  <a16:creationId xmlns:a16="http://schemas.microsoft.com/office/drawing/2014/main" id="{F0B13F6F-756C-42BA-A5BD-B6AFC916CB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851138" y="4416150"/>
              <a:ext cx="157771" cy="156754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75" name="Oval 1305">
              <a:extLst>
                <a:ext uri="{FF2B5EF4-FFF2-40B4-BE49-F238E27FC236}">
                  <a16:creationId xmlns:a16="http://schemas.microsoft.com/office/drawing/2014/main" id="{70802A7A-9F42-45FB-9129-C89B127DF3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749714" y="4285009"/>
              <a:ext cx="97327" cy="99380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76" name="Oval 1306">
              <a:extLst>
                <a:ext uri="{FF2B5EF4-FFF2-40B4-BE49-F238E27FC236}">
                  <a16:creationId xmlns:a16="http://schemas.microsoft.com/office/drawing/2014/main" id="{AE30F75A-5DFA-44E0-BF2C-9CD57D06DB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034622" y="6803323"/>
              <a:ext cx="99375" cy="99380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77" name="Oval 1308">
              <a:extLst>
                <a:ext uri="{FF2B5EF4-FFF2-40B4-BE49-F238E27FC236}">
                  <a16:creationId xmlns:a16="http://schemas.microsoft.com/office/drawing/2014/main" id="{ABC35B66-F184-4820-85C7-893DC09502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512033" y="3969451"/>
              <a:ext cx="269440" cy="269453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78" name="Freeform 1319">
              <a:extLst>
                <a:ext uri="{FF2B5EF4-FFF2-40B4-BE49-F238E27FC236}">
                  <a16:creationId xmlns:a16="http://schemas.microsoft.com/office/drawing/2014/main" id="{B15823B4-4F15-4278-A6A1-CA9C0AC9B4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02188" y="6478545"/>
              <a:ext cx="0" cy="7171"/>
            </a:xfrm>
            <a:custGeom>
              <a:avLst/>
              <a:gdLst>
                <a:gd name="T0" fmla="*/ 0 h 3"/>
                <a:gd name="T1" fmla="*/ 0 h 3"/>
                <a:gd name="T2" fmla="*/ 3 h 3"/>
                <a:gd name="T3" fmla="*/ 3 h 3"/>
                <a:gd name="T4" fmla="*/ 0 h 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3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2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1"/>
                    <a:pt x="0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79" name="Freeform 1301">
              <a:extLst>
                <a:ext uri="{FF2B5EF4-FFF2-40B4-BE49-F238E27FC236}">
                  <a16:creationId xmlns:a16="http://schemas.microsoft.com/office/drawing/2014/main" id="{3512FDCC-B757-4ED5-87FB-74ABE095413E}"/>
                </a:ext>
              </a:extLst>
            </p:cNvPr>
            <p:cNvSpPr>
              <a:spLocks/>
            </p:cNvSpPr>
            <p:nvPr/>
          </p:nvSpPr>
          <p:spPr bwMode="auto">
            <a:xfrm>
              <a:off x="17867834" y="4100592"/>
              <a:ext cx="2319437" cy="2778547"/>
            </a:xfrm>
            <a:custGeom>
              <a:avLst/>
              <a:gdLst>
                <a:gd name="T0" fmla="*/ 297 w 957"/>
                <a:gd name="T1" fmla="*/ 0 h 1146"/>
                <a:gd name="T2" fmla="*/ 0 w 957"/>
                <a:gd name="T3" fmla="*/ 528 h 1146"/>
                <a:gd name="T4" fmla="*/ 618 w 957"/>
                <a:gd name="T5" fmla="*/ 1146 h 1146"/>
                <a:gd name="T6" fmla="*/ 957 w 957"/>
                <a:gd name="T7" fmla="*/ 1045 h 1146"/>
                <a:gd name="T8" fmla="*/ 637 w 957"/>
                <a:gd name="T9" fmla="*/ 1134 h 1146"/>
                <a:gd name="T10" fmla="*/ 19 w 957"/>
                <a:gd name="T11" fmla="*/ 516 h 1146"/>
                <a:gd name="T12" fmla="*/ 297 w 957"/>
                <a:gd name="T13" fmla="*/ 0 h 1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57" h="1146">
                  <a:moveTo>
                    <a:pt x="297" y="0"/>
                  </a:moveTo>
                  <a:cubicBezTo>
                    <a:pt x="119" y="108"/>
                    <a:pt x="0" y="304"/>
                    <a:pt x="0" y="528"/>
                  </a:cubicBezTo>
                  <a:cubicBezTo>
                    <a:pt x="0" y="870"/>
                    <a:pt x="276" y="1146"/>
                    <a:pt x="618" y="1146"/>
                  </a:cubicBezTo>
                  <a:cubicBezTo>
                    <a:pt x="743" y="1146"/>
                    <a:pt x="860" y="1109"/>
                    <a:pt x="957" y="1045"/>
                  </a:cubicBezTo>
                  <a:cubicBezTo>
                    <a:pt x="864" y="1102"/>
                    <a:pt x="754" y="1134"/>
                    <a:pt x="637" y="1134"/>
                  </a:cubicBezTo>
                  <a:cubicBezTo>
                    <a:pt x="295" y="1134"/>
                    <a:pt x="19" y="857"/>
                    <a:pt x="19" y="516"/>
                  </a:cubicBezTo>
                  <a:cubicBezTo>
                    <a:pt x="19" y="300"/>
                    <a:pt x="129" y="110"/>
                    <a:pt x="297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71177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8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14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5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iterate type="lt">
                    <p:tmPct val="8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animBg="1"/>
      <p:bldP spid="18" grpId="0" animBg="1"/>
      <p:bldP spid="21" grpId="0"/>
      <p:bldP spid="22" grpId="0"/>
    </p:bldLst>
  </p:timing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2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2192000" cy="2924986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12" name="11 Rectángulo"/>
          <p:cNvSpPr/>
          <p:nvPr userDrawn="1"/>
        </p:nvSpPr>
        <p:spPr bwMode="auto">
          <a:xfrm>
            <a:off x="0" y="6628633"/>
            <a:ext cx="12192000" cy="2293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13" name="12 Rectángulo"/>
          <p:cNvSpPr/>
          <p:nvPr userDrawn="1"/>
        </p:nvSpPr>
        <p:spPr bwMode="auto">
          <a:xfrm>
            <a:off x="11158733" y="6607204"/>
            <a:ext cx="517524" cy="25006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14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1181290" y="6631384"/>
            <a:ext cx="472409" cy="222409"/>
          </a:xfrm>
          <a:prstGeom prst="rect">
            <a:avLst/>
          </a:prstGeom>
          <a:noFill/>
        </p:spPr>
        <p:txBody>
          <a:bodyPr lIns="181268" tIns="90674" rIns="181268" bIns="90674"/>
          <a:lstStyle>
            <a:lvl1pPr algn="ctr">
              <a:defRPr sz="1000">
                <a:solidFill>
                  <a:schemeClr val="bg1"/>
                </a:solidFill>
                <a:latin typeface="PT Sans" panose="020B0503020203020204" pitchFamily="34" charset="0"/>
                <a:ea typeface="Roboto Light" panose="02000000000000000000" pitchFamily="2" charset="0"/>
                <a:cs typeface="PT Sans" panose="020B0503020203020204" pitchFamily="34" charset="0"/>
              </a:defRPr>
            </a:lvl1pPr>
          </a:lstStyle>
          <a:p>
            <a:pPr defTabSz="905800"/>
            <a:fld id="{597BFFA6-61B1-4984-983B-9D1AEC0ED12D}" type="slidenum">
              <a:rPr lang="es-SV" smtClean="0">
                <a:solidFill>
                  <a:srgbClr val="FFFFFF"/>
                </a:solidFill>
              </a:rPr>
              <a:pPr defTabSz="905800"/>
              <a:t>‹#›</a:t>
            </a:fld>
            <a:endParaRPr lang="es-SV" dirty="0">
              <a:solidFill>
                <a:srgbClr val="FFFFFF"/>
              </a:solidFill>
            </a:endParaRPr>
          </a:p>
        </p:txBody>
      </p:sp>
      <p:sp>
        <p:nvSpPr>
          <p:cNvPr id="15" name="Rectángulo 5"/>
          <p:cNvSpPr/>
          <p:nvPr userDrawn="1"/>
        </p:nvSpPr>
        <p:spPr>
          <a:xfrm>
            <a:off x="5144553" y="6613156"/>
            <a:ext cx="190289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08493"/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6763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/>
      <p:bldP spid="15" grpId="0"/>
    </p:bldLst>
  </p:timing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4" name="2 Marcador de posición de imagen">
            <a:extLst>
              <a:ext uri="{FF2B5EF4-FFF2-40B4-BE49-F238E27FC236}">
                <a16:creationId xmlns:a16="http://schemas.microsoft.com/office/drawing/2014/main" id="{FB224F4A-E805-4E0B-A0D2-7BC3101D30A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88265" y="1705200"/>
            <a:ext cx="2863412" cy="1724948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5" name="2 Marcador de posición de imagen">
            <a:extLst>
              <a:ext uri="{FF2B5EF4-FFF2-40B4-BE49-F238E27FC236}">
                <a16:creationId xmlns:a16="http://schemas.microsoft.com/office/drawing/2014/main" id="{9125421A-EA40-4080-A426-69D87C662B6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675691" y="1701100"/>
            <a:ext cx="2863412" cy="1727504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6" name="2 Marcador de posición de imagen">
            <a:extLst>
              <a:ext uri="{FF2B5EF4-FFF2-40B4-BE49-F238E27FC236}">
                <a16:creationId xmlns:a16="http://schemas.microsoft.com/office/drawing/2014/main" id="{4A0AD68E-AFDB-4DC6-A053-65DE4EB897B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63117" y="1701100"/>
            <a:ext cx="2863614" cy="1727504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2506689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8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6214129" y="0"/>
            <a:ext cx="5977871" cy="6858000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3300415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4">
            <a:extLst>
              <a:ext uri="{FF2B5EF4-FFF2-40B4-BE49-F238E27FC236}">
                <a16:creationId xmlns:a16="http://schemas.microsoft.com/office/drawing/2014/main" id="{7FF70F53-5C88-43A0-B79C-675A16D8E22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34019" y="1179011"/>
            <a:ext cx="7596492" cy="4280711"/>
          </a:xfrm>
          <a:prstGeom prst="rect">
            <a:avLst/>
          </a:prstGeom>
        </p:spPr>
      </p:pic>
      <p:sp>
        <p:nvSpPr>
          <p:cNvPr id="8" name="2 Marcador de posición de imagen">
            <a:extLst>
              <a:ext uri="{FF2B5EF4-FFF2-40B4-BE49-F238E27FC236}">
                <a16:creationId xmlns:a16="http://schemas.microsoft.com/office/drawing/2014/main" id="{AF8254BF-BD69-47CD-AF57-786A2FEE6F9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411014" y="1696508"/>
            <a:ext cx="4748091" cy="2964257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3411652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745938" cy="6858000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3571468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Layout 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Marcador de posición de imagen 33">
            <a:extLst>
              <a:ext uri="{FF2B5EF4-FFF2-40B4-BE49-F238E27FC236}">
                <a16:creationId xmlns:a16="http://schemas.microsoft.com/office/drawing/2014/main" id="{BD208D24-71A8-4D47-8601-6A77E23E647D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271623" y="2285467"/>
            <a:ext cx="1600079" cy="1600079"/>
          </a:xfrm>
          <a:custGeom>
            <a:avLst/>
            <a:gdLst>
              <a:gd name="connsiteX0" fmla="*/ 1265793 w 2531586"/>
              <a:gd name="connsiteY0" fmla="*/ 0 h 2531714"/>
              <a:gd name="connsiteX1" fmla="*/ 2531586 w 2531586"/>
              <a:gd name="connsiteY1" fmla="*/ 1265857 h 2531714"/>
              <a:gd name="connsiteX2" fmla="*/ 1265793 w 2531586"/>
              <a:gd name="connsiteY2" fmla="*/ 2531714 h 2531714"/>
              <a:gd name="connsiteX3" fmla="*/ 0 w 2531586"/>
              <a:gd name="connsiteY3" fmla="*/ 1265857 h 2531714"/>
              <a:gd name="connsiteX4" fmla="*/ 1265793 w 2531586"/>
              <a:gd name="connsiteY4" fmla="*/ 0 h 2531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31586" h="2531714">
                <a:moveTo>
                  <a:pt x="1265793" y="0"/>
                </a:moveTo>
                <a:cubicBezTo>
                  <a:pt x="1964871" y="0"/>
                  <a:pt x="2531586" y="566743"/>
                  <a:pt x="2531586" y="1265857"/>
                </a:cubicBezTo>
                <a:cubicBezTo>
                  <a:pt x="2531586" y="1964971"/>
                  <a:pt x="1964871" y="2531714"/>
                  <a:pt x="1265793" y="2531714"/>
                </a:cubicBezTo>
                <a:cubicBezTo>
                  <a:pt x="566715" y="2531714"/>
                  <a:pt x="0" y="1964971"/>
                  <a:pt x="0" y="1265857"/>
                </a:cubicBezTo>
                <a:cubicBezTo>
                  <a:pt x="0" y="566743"/>
                  <a:pt x="566715" y="0"/>
                  <a:pt x="1265793" y="0"/>
                </a:cubicBezTo>
                <a:close/>
              </a:path>
            </a:pathLst>
          </a:custGeom>
          <a:solidFill>
            <a:schemeClr val="bg1">
              <a:lumMod val="85000"/>
              <a:alpha val="50000"/>
            </a:schemeClr>
          </a:solidFill>
          <a:ln w="152400">
            <a:solidFill>
              <a:schemeClr val="bg1">
                <a:alpha val="46000"/>
              </a:schemeClr>
            </a:solidFill>
          </a:ln>
        </p:spPr>
        <p:txBody>
          <a:bodyPr wrap="square" lIns="91383" tIns="45688" rIns="91383" bIns="45688">
            <a:noAutofit/>
          </a:bodyPr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35" name="Marcador de posición de imagen 34">
            <a:extLst>
              <a:ext uri="{FF2B5EF4-FFF2-40B4-BE49-F238E27FC236}">
                <a16:creationId xmlns:a16="http://schemas.microsoft.com/office/drawing/2014/main" id="{7FF70064-B0AF-42DC-8391-D527DF99E7FD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3995041" y="2285467"/>
            <a:ext cx="1600079" cy="1600079"/>
          </a:xfrm>
          <a:custGeom>
            <a:avLst/>
            <a:gdLst>
              <a:gd name="connsiteX0" fmla="*/ 1265793 w 2531586"/>
              <a:gd name="connsiteY0" fmla="*/ 0 h 2531714"/>
              <a:gd name="connsiteX1" fmla="*/ 2531586 w 2531586"/>
              <a:gd name="connsiteY1" fmla="*/ 1265857 h 2531714"/>
              <a:gd name="connsiteX2" fmla="*/ 1265793 w 2531586"/>
              <a:gd name="connsiteY2" fmla="*/ 2531714 h 2531714"/>
              <a:gd name="connsiteX3" fmla="*/ 0 w 2531586"/>
              <a:gd name="connsiteY3" fmla="*/ 1265857 h 2531714"/>
              <a:gd name="connsiteX4" fmla="*/ 1265793 w 2531586"/>
              <a:gd name="connsiteY4" fmla="*/ 0 h 2531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31586" h="2531714">
                <a:moveTo>
                  <a:pt x="1265793" y="0"/>
                </a:moveTo>
                <a:cubicBezTo>
                  <a:pt x="1964871" y="0"/>
                  <a:pt x="2531586" y="566743"/>
                  <a:pt x="2531586" y="1265857"/>
                </a:cubicBezTo>
                <a:cubicBezTo>
                  <a:pt x="2531586" y="1964971"/>
                  <a:pt x="1964871" y="2531714"/>
                  <a:pt x="1265793" y="2531714"/>
                </a:cubicBezTo>
                <a:cubicBezTo>
                  <a:pt x="566715" y="2531714"/>
                  <a:pt x="0" y="1964971"/>
                  <a:pt x="0" y="1265857"/>
                </a:cubicBezTo>
                <a:cubicBezTo>
                  <a:pt x="0" y="566743"/>
                  <a:pt x="566715" y="0"/>
                  <a:pt x="1265793" y="0"/>
                </a:cubicBezTo>
                <a:close/>
              </a:path>
            </a:pathLst>
          </a:custGeom>
          <a:solidFill>
            <a:schemeClr val="bg1">
              <a:lumMod val="85000"/>
              <a:alpha val="50000"/>
            </a:schemeClr>
          </a:solidFill>
          <a:ln w="152400">
            <a:solidFill>
              <a:schemeClr val="bg1">
                <a:alpha val="46000"/>
              </a:schemeClr>
            </a:solidFill>
          </a:ln>
        </p:spPr>
        <p:txBody>
          <a:bodyPr wrap="square" lIns="91383" tIns="45688" rIns="91383" bIns="45688">
            <a:noAutofit/>
          </a:bodyPr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36" name="Marcador de posición de imagen 35">
            <a:extLst>
              <a:ext uri="{FF2B5EF4-FFF2-40B4-BE49-F238E27FC236}">
                <a16:creationId xmlns:a16="http://schemas.microsoft.com/office/drawing/2014/main" id="{61F928EE-4000-409B-B7A6-2DA2CFB19B7F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6680224" y="2285467"/>
            <a:ext cx="1600079" cy="1600079"/>
          </a:xfrm>
          <a:custGeom>
            <a:avLst/>
            <a:gdLst>
              <a:gd name="connsiteX0" fmla="*/ 1265793 w 2531586"/>
              <a:gd name="connsiteY0" fmla="*/ 0 h 2531714"/>
              <a:gd name="connsiteX1" fmla="*/ 2531586 w 2531586"/>
              <a:gd name="connsiteY1" fmla="*/ 1265857 h 2531714"/>
              <a:gd name="connsiteX2" fmla="*/ 1265793 w 2531586"/>
              <a:gd name="connsiteY2" fmla="*/ 2531714 h 2531714"/>
              <a:gd name="connsiteX3" fmla="*/ 0 w 2531586"/>
              <a:gd name="connsiteY3" fmla="*/ 1265857 h 2531714"/>
              <a:gd name="connsiteX4" fmla="*/ 1265793 w 2531586"/>
              <a:gd name="connsiteY4" fmla="*/ 0 h 2531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31586" h="2531714">
                <a:moveTo>
                  <a:pt x="1265793" y="0"/>
                </a:moveTo>
                <a:cubicBezTo>
                  <a:pt x="1964871" y="0"/>
                  <a:pt x="2531586" y="566743"/>
                  <a:pt x="2531586" y="1265857"/>
                </a:cubicBezTo>
                <a:cubicBezTo>
                  <a:pt x="2531586" y="1964971"/>
                  <a:pt x="1964871" y="2531714"/>
                  <a:pt x="1265793" y="2531714"/>
                </a:cubicBezTo>
                <a:cubicBezTo>
                  <a:pt x="566715" y="2531714"/>
                  <a:pt x="0" y="1964971"/>
                  <a:pt x="0" y="1265857"/>
                </a:cubicBezTo>
                <a:cubicBezTo>
                  <a:pt x="0" y="566743"/>
                  <a:pt x="566715" y="0"/>
                  <a:pt x="1265793" y="0"/>
                </a:cubicBezTo>
                <a:close/>
              </a:path>
            </a:pathLst>
          </a:custGeom>
          <a:solidFill>
            <a:schemeClr val="bg1">
              <a:lumMod val="85000"/>
              <a:alpha val="50000"/>
            </a:schemeClr>
          </a:solidFill>
          <a:ln w="152400">
            <a:solidFill>
              <a:schemeClr val="bg1">
                <a:alpha val="46000"/>
              </a:schemeClr>
            </a:solidFill>
          </a:ln>
        </p:spPr>
        <p:txBody>
          <a:bodyPr wrap="square" lIns="91383" tIns="45688" rIns="91383" bIns="45688">
            <a:noAutofit/>
          </a:bodyPr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37" name="Marcador de posición de imagen 36">
            <a:extLst>
              <a:ext uri="{FF2B5EF4-FFF2-40B4-BE49-F238E27FC236}">
                <a16:creationId xmlns:a16="http://schemas.microsoft.com/office/drawing/2014/main" id="{D5672A69-0416-4C82-82B7-6644006B40C2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9446099" y="2285467"/>
            <a:ext cx="1600079" cy="1600079"/>
          </a:xfrm>
          <a:custGeom>
            <a:avLst/>
            <a:gdLst>
              <a:gd name="connsiteX0" fmla="*/ 1265793 w 2531586"/>
              <a:gd name="connsiteY0" fmla="*/ 0 h 2531714"/>
              <a:gd name="connsiteX1" fmla="*/ 2531586 w 2531586"/>
              <a:gd name="connsiteY1" fmla="*/ 1265857 h 2531714"/>
              <a:gd name="connsiteX2" fmla="*/ 1265793 w 2531586"/>
              <a:gd name="connsiteY2" fmla="*/ 2531714 h 2531714"/>
              <a:gd name="connsiteX3" fmla="*/ 0 w 2531586"/>
              <a:gd name="connsiteY3" fmla="*/ 1265857 h 2531714"/>
              <a:gd name="connsiteX4" fmla="*/ 1265793 w 2531586"/>
              <a:gd name="connsiteY4" fmla="*/ 0 h 2531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31586" h="2531714">
                <a:moveTo>
                  <a:pt x="1265793" y="0"/>
                </a:moveTo>
                <a:cubicBezTo>
                  <a:pt x="1964871" y="0"/>
                  <a:pt x="2531586" y="566743"/>
                  <a:pt x="2531586" y="1265857"/>
                </a:cubicBezTo>
                <a:cubicBezTo>
                  <a:pt x="2531586" y="1964971"/>
                  <a:pt x="1964871" y="2531714"/>
                  <a:pt x="1265793" y="2531714"/>
                </a:cubicBezTo>
                <a:cubicBezTo>
                  <a:pt x="566715" y="2531714"/>
                  <a:pt x="0" y="1964971"/>
                  <a:pt x="0" y="1265857"/>
                </a:cubicBezTo>
                <a:cubicBezTo>
                  <a:pt x="0" y="566743"/>
                  <a:pt x="566715" y="0"/>
                  <a:pt x="1265793" y="0"/>
                </a:cubicBezTo>
                <a:close/>
              </a:path>
            </a:pathLst>
          </a:custGeom>
          <a:solidFill>
            <a:schemeClr val="bg1">
              <a:lumMod val="85000"/>
              <a:alpha val="50000"/>
            </a:schemeClr>
          </a:solidFill>
          <a:ln w="152400">
            <a:solidFill>
              <a:schemeClr val="bg1">
                <a:alpha val="46000"/>
              </a:schemeClr>
            </a:solidFill>
          </a:ln>
        </p:spPr>
        <p:txBody>
          <a:bodyPr wrap="square" lIns="91383" tIns="45688" rIns="91383" bIns="45688">
            <a:noAutofit/>
          </a:bodyPr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21" name="11 Rectángulo">
            <a:extLst>
              <a:ext uri="{FF2B5EF4-FFF2-40B4-BE49-F238E27FC236}">
                <a16:creationId xmlns:a16="http://schemas.microsoft.com/office/drawing/2014/main" id="{0D0F1781-7046-4D05-92C3-2B968BCE250E}"/>
              </a:ext>
            </a:extLst>
          </p:cNvPr>
          <p:cNvSpPr/>
          <p:nvPr userDrawn="1"/>
        </p:nvSpPr>
        <p:spPr bwMode="auto">
          <a:xfrm>
            <a:off x="0" y="6628633"/>
            <a:ext cx="12192000" cy="2293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22" name="12 Rectángulo">
            <a:extLst>
              <a:ext uri="{FF2B5EF4-FFF2-40B4-BE49-F238E27FC236}">
                <a16:creationId xmlns:a16="http://schemas.microsoft.com/office/drawing/2014/main" id="{B33FB721-54F8-4353-9E55-898988ED7CAC}"/>
              </a:ext>
            </a:extLst>
          </p:cNvPr>
          <p:cNvSpPr/>
          <p:nvPr userDrawn="1"/>
        </p:nvSpPr>
        <p:spPr bwMode="auto">
          <a:xfrm>
            <a:off x="11158733" y="6607204"/>
            <a:ext cx="517524" cy="25006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23" name="5 Marcador de número de diapositiva">
            <a:extLst>
              <a:ext uri="{FF2B5EF4-FFF2-40B4-BE49-F238E27FC236}">
                <a16:creationId xmlns:a16="http://schemas.microsoft.com/office/drawing/2014/main" id="{E81B7EBF-C138-4BFF-A83C-1315C907B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81290" y="6631384"/>
            <a:ext cx="472409" cy="222409"/>
          </a:xfrm>
          <a:prstGeom prst="rect">
            <a:avLst/>
          </a:prstGeom>
          <a:noFill/>
        </p:spPr>
        <p:txBody>
          <a:bodyPr lIns="181268" tIns="90674" rIns="181268" bIns="90674"/>
          <a:lstStyle>
            <a:lvl1pPr algn="ctr">
              <a:defRPr sz="1000">
                <a:solidFill>
                  <a:schemeClr val="bg1"/>
                </a:solidFill>
                <a:latin typeface="PT Sans" panose="020B0503020203020204" pitchFamily="34" charset="0"/>
                <a:ea typeface="Roboto Light" panose="02000000000000000000" pitchFamily="2" charset="0"/>
                <a:cs typeface="PT Sans" panose="020B0503020203020204" pitchFamily="34" charset="0"/>
              </a:defRPr>
            </a:lvl1pPr>
          </a:lstStyle>
          <a:p>
            <a:pPr defTabSz="905800"/>
            <a:fld id="{597BFFA6-61B1-4984-983B-9D1AEC0ED12D}" type="slidenum">
              <a:rPr lang="es-SV" smtClean="0">
                <a:solidFill>
                  <a:srgbClr val="FFFFFF"/>
                </a:solidFill>
              </a:rPr>
              <a:pPr defTabSz="905800"/>
              <a:t>‹#›</a:t>
            </a:fld>
            <a:endParaRPr lang="es-SV" dirty="0">
              <a:solidFill>
                <a:srgbClr val="FFFFFF"/>
              </a:solidFill>
            </a:endParaRPr>
          </a:p>
        </p:txBody>
      </p:sp>
      <p:sp>
        <p:nvSpPr>
          <p:cNvPr id="24" name="Rectángulo 5">
            <a:extLst>
              <a:ext uri="{FF2B5EF4-FFF2-40B4-BE49-F238E27FC236}">
                <a16:creationId xmlns:a16="http://schemas.microsoft.com/office/drawing/2014/main" id="{FCC22919-6F01-4BDA-8193-775C5732F45A}"/>
              </a:ext>
            </a:extLst>
          </p:cNvPr>
          <p:cNvSpPr/>
          <p:nvPr userDrawn="1"/>
        </p:nvSpPr>
        <p:spPr>
          <a:xfrm>
            <a:off x="5144553" y="6613156"/>
            <a:ext cx="190289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08493"/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10" name="12 Marcador de texto">
            <a:extLst>
              <a:ext uri="{FF2B5EF4-FFF2-40B4-BE49-F238E27FC236}">
                <a16:creationId xmlns:a16="http://schemas.microsoft.com/office/drawing/2014/main" id="{34B2133D-55B8-4B08-871F-D8FA9EC2512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1310" y="253920"/>
            <a:ext cx="10489907" cy="809906"/>
          </a:xfrm>
          <a:prstGeom prst="rect">
            <a:avLst/>
          </a:prstGeom>
        </p:spPr>
        <p:txBody>
          <a:bodyPr lIns="90757" tIns="45336" rIns="90757" bIns="45336" anchor="ctr"/>
          <a:lstStyle>
            <a:lvl1pPr marL="0" algn="l" defTabSz="1208493" rtl="0" eaLnBrk="1" latinLnBrk="0" hangingPunct="1">
              <a:defRPr lang="en-US" sz="3599" kern="1200" spc="150" noProof="0" dirty="0">
                <a:solidFill>
                  <a:schemeClr val="tx2"/>
                </a:solidFill>
                <a:latin typeface="Oswald bold" panose="02000803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pPr lvl="0"/>
            <a:r>
              <a:rPr lang="en-US" noProof="0" dirty="0"/>
              <a:t>Your Title Goes Here</a:t>
            </a:r>
          </a:p>
        </p:txBody>
      </p:sp>
      <p:sp>
        <p:nvSpPr>
          <p:cNvPr id="11" name="235 Rectángulo">
            <a:extLst>
              <a:ext uri="{FF2B5EF4-FFF2-40B4-BE49-F238E27FC236}">
                <a16:creationId xmlns:a16="http://schemas.microsoft.com/office/drawing/2014/main" id="{1B8A29D1-4EBC-4005-97E2-77473ED869B2}"/>
              </a:ext>
            </a:extLst>
          </p:cNvPr>
          <p:cNvSpPr/>
          <p:nvPr userDrawn="1"/>
        </p:nvSpPr>
        <p:spPr bwMode="auto">
          <a:xfrm>
            <a:off x="0" y="375138"/>
            <a:ext cx="206987" cy="49587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>
              <a:defRPr/>
            </a:pPr>
            <a:endParaRPr lang="es-SV" sz="2400" dirty="0">
              <a:solidFill>
                <a:srgbClr val="0277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4556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  <p:bldP spid="36" grpId="0" animBg="1"/>
      <p:bldP spid="37" grpId="0" animBg="1"/>
      <p:bldP spid="23" grpId="0"/>
      <p:bldP spid="24" grpId="0"/>
      <p:bldP spid="10" grpId="0">
        <p:tmplLst>
          <p:tmpl>
            <p:tnLst>
              <p:par>
                <p:cTn presetID="2" presetClass="entr" presetSubtype="8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2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2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/>
    </p:bldLst>
  </p:timing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80">
          <p15:clr>
            <a:srgbClr val="FBAE40"/>
          </p15:clr>
        </p15:guide>
      </p15:sldGuideLst>
    </p:ext>
  </p:extLs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4 Rectángulo">
            <a:extLst>
              <a:ext uri="{FF2B5EF4-FFF2-40B4-BE49-F238E27FC236}">
                <a16:creationId xmlns:a16="http://schemas.microsoft.com/office/drawing/2014/main" id="{972ED3AB-65BF-4D1F-9B99-DAC944DCB4F7}"/>
              </a:ext>
            </a:extLst>
          </p:cNvPr>
          <p:cNvSpPr/>
          <p:nvPr userDrawn="1"/>
        </p:nvSpPr>
        <p:spPr bwMode="auto">
          <a:xfrm>
            <a:off x="0" y="0"/>
            <a:ext cx="12192000" cy="4261497"/>
          </a:xfrm>
          <a:prstGeom prst="rect">
            <a:avLst/>
          </a:prstGeom>
          <a:solidFill>
            <a:srgbClr val="242A30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>
              <a:defRPr/>
            </a:pPr>
            <a:endParaRPr lang="es-SV" sz="145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3" name="Picture 10" descr="http://app.imcreator.com/images/editor/iphone_for_editor.png">
            <a:extLst>
              <a:ext uri="{FF2B5EF4-FFF2-40B4-BE49-F238E27FC236}">
                <a16:creationId xmlns:a16="http://schemas.microsoft.com/office/drawing/2014/main" id="{3173A9D5-CB01-417C-AB7A-5F5887542E8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61077" y="194846"/>
            <a:ext cx="3802675" cy="6812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2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8329523" y="1201510"/>
            <a:ext cx="2658162" cy="4390923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2031950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3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4">
            <a:extLst>
              <a:ext uri="{FF2B5EF4-FFF2-40B4-BE49-F238E27FC236}">
                <a16:creationId xmlns:a16="http://schemas.microsoft.com/office/drawing/2014/main" id="{1DF99CA0-F7A5-4EB5-9AB3-D15942BFCEE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55144" y="-128680"/>
            <a:ext cx="8296894" cy="4675395"/>
          </a:xfrm>
          <a:prstGeom prst="rect">
            <a:avLst/>
          </a:prstGeom>
        </p:spPr>
      </p:pic>
      <p:sp>
        <p:nvSpPr>
          <p:cNvPr id="4" name="2 Marcador de posición de imagen">
            <a:extLst>
              <a:ext uri="{FF2B5EF4-FFF2-40B4-BE49-F238E27FC236}">
                <a16:creationId xmlns:a16="http://schemas.microsoft.com/office/drawing/2014/main" id="{4B654295-9D6E-48D3-84B9-18D384E7E1A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665783" y="444502"/>
            <a:ext cx="5168201" cy="3234444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3711708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3508382" y="0"/>
            <a:ext cx="8683618" cy="6858000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3425462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5083453" y="0"/>
            <a:ext cx="7108547" cy="3743999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2034134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193367" cy="6858000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4" name="2 Marcador de posición de imagen">
            <a:extLst>
              <a:ext uri="{FF2B5EF4-FFF2-40B4-BE49-F238E27FC236}">
                <a16:creationId xmlns:a16="http://schemas.microsoft.com/office/drawing/2014/main" id="{3A1C5B2F-15F1-4194-85F7-C438E6C3D55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285151" y="0"/>
            <a:ext cx="3193367" cy="3375309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5" name="2 Marcador de posición de imagen">
            <a:extLst>
              <a:ext uri="{FF2B5EF4-FFF2-40B4-BE49-F238E27FC236}">
                <a16:creationId xmlns:a16="http://schemas.microsoft.com/office/drawing/2014/main" id="{EEE3526C-C6AA-4B60-931F-AA723D9BDE3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85151" y="3482691"/>
            <a:ext cx="3193367" cy="3375309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3740986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4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2 Marcador de posición de imagen">
            <a:extLst>
              <a:ext uri="{FF2B5EF4-FFF2-40B4-BE49-F238E27FC236}">
                <a16:creationId xmlns:a16="http://schemas.microsoft.com/office/drawing/2014/main" id="{CD4595CB-ED3D-4BAC-8A4E-8E2A9B2ACF8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81027" y="2105716"/>
            <a:ext cx="5107735" cy="4068271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11" name="2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2192000" cy="1674008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12" name="11 Rectángulo"/>
          <p:cNvSpPr/>
          <p:nvPr userDrawn="1"/>
        </p:nvSpPr>
        <p:spPr bwMode="auto">
          <a:xfrm>
            <a:off x="0" y="6628633"/>
            <a:ext cx="12192000" cy="2293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13" name="12 Rectángulo"/>
          <p:cNvSpPr/>
          <p:nvPr userDrawn="1"/>
        </p:nvSpPr>
        <p:spPr bwMode="auto">
          <a:xfrm>
            <a:off x="11158733" y="6607204"/>
            <a:ext cx="517524" cy="25006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14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1181290" y="6631384"/>
            <a:ext cx="472409" cy="222409"/>
          </a:xfrm>
          <a:prstGeom prst="rect">
            <a:avLst/>
          </a:prstGeom>
          <a:noFill/>
        </p:spPr>
        <p:txBody>
          <a:bodyPr lIns="181268" tIns="90674" rIns="181268" bIns="90674"/>
          <a:lstStyle>
            <a:lvl1pPr algn="ctr">
              <a:defRPr sz="1000">
                <a:solidFill>
                  <a:schemeClr val="bg1"/>
                </a:solidFill>
                <a:latin typeface="PT Sans" panose="020B0503020203020204" pitchFamily="34" charset="0"/>
                <a:ea typeface="Roboto Light" panose="02000000000000000000" pitchFamily="2" charset="0"/>
                <a:cs typeface="PT Sans" panose="020B0503020203020204" pitchFamily="34" charset="0"/>
              </a:defRPr>
            </a:lvl1pPr>
          </a:lstStyle>
          <a:p>
            <a:pPr defTabSz="905800"/>
            <a:fld id="{597BFFA6-61B1-4984-983B-9D1AEC0ED12D}" type="slidenum">
              <a:rPr lang="es-SV" smtClean="0">
                <a:solidFill>
                  <a:srgbClr val="FFFFFF"/>
                </a:solidFill>
              </a:rPr>
              <a:pPr defTabSz="905800"/>
              <a:t>‹#›</a:t>
            </a:fld>
            <a:endParaRPr lang="es-SV" dirty="0">
              <a:solidFill>
                <a:srgbClr val="FFFFFF"/>
              </a:solidFill>
            </a:endParaRPr>
          </a:p>
        </p:txBody>
      </p:sp>
      <p:sp>
        <p:nvSpPr>
          <p:cNvPr id="15" name="Rectángulo 5"/>
          <p:cNvSpPr/>
          <p:nvPr userDrawn="1"/>
        </p:nvSpPr>
        <p:spPr>
          <a:xfrm>
            <a:off x="5144553" y="6613156"/>
            <a:ext cx="190289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08493"/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5424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4" grpId="0"/>
      <p:bldP spid="15" grpId="0"/>
    </p:bld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4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2"/>
          <p:cNvSpPr>
            <a:spLocks noGrp="1"/>
          </p:cNvSpPr>
          <p:nvPr>
            <p:ph type="pic" sz="quarter" idx="11"/>
          </p:nvPr>
        </p:nvSpPr>
        <p:spPr>
          <a:xfrm>
            <a:off x="114293" y="1224010"/>
            <a:ext cx="2759537" cy="2736000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21" name="3"/>
          <p:cNvSpPr>
            <a:spLocks noGrp="1"/>
          </p:cNvSpPr>
          <p:nvPr>
            <p:ph type="pic" sz="quarter" idx="12"/>
          </p:nvPr>
        </p:nvSpPr>
        <p:spPr>
          <a:xfrm>
            <a:off x="114293" y="4044131"/>
            <a:ext cx="2759537" cy="2639967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23" name="4"/>
          <p:cNvSpPr>
            <a:spLocks noGrp="1"/>
          </p:cNvSpPr>
          <p:nvPr>
            <p:ph type="pic" sz="quarter" idx="14"/>
          </p:nvPr>
        </p:nvSpPr>
        <p:spPr>
          <a:xfrm>
            <a:off x="2955886" y="1224010"/>
            <a:ext cx="3024000" cy="2736000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22" name="5"/>
          <p:cNvSpPr>
            <a:spLocks noGrp="1"/>
          </p:cNvSpPr>
          <p:nvPr>
            <p:ph type="pic" sz="quarter" idx="13"/>
          </p:nvPr>
        </p:nvSpPr>
        <p:spPr>
          <a:xfrm>
            <a:off x="2955886" y="4044131"/>
            <a:ext cx="3024000" cy="2639967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28" name="6"/>
          <p:cNvSpPr>
            <a:spLocks noGrp="1"/>
          </p:cNvSpPr>
          <p:nvPr>
            <p:ph type="pic" sz="quarter" idx="16"/>
          </p:nvPr>
        </p:nvSpPr>
        <p:spPr>
          <a:xfrm>
            <a:off x="6061943" y="1224010"/>
            <a:ext cx="3024000" cy="2736000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27" name="7"/>
          <p:cNvSpPr>
            <a:spLocks noGrp="1"/>
          </p:cNvSpPr>
          <p:nvPr>
            <p:ph type="pic" sz="quarter" idx="15"/>
          </p:nvPr>
        </p:nvSpPr>
        <p:spPr>
          <a:xfrm>
            <a:off x="6061943" y="4044131"/>
            <a:ext cx="3024000" cy="2639967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32" name="8"/>
          <p:cNvSpPr>
            <a:spLocks noGrp="1"/>
          </p:cNvSpPr>
          <p:nvPr>
            <p:ph type="pic" sz="quarter" idx="18"/>
          </p:nvPr>
        </p:nvSpPr>
        <p:spPr>
          <a:xfrm>
            <a:off x="9168000" y="1224010"/>
            <a:ext cx="2908914" cy="2736000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31" name="9"/>
          <p:cNvSpPr>
            <a:spLocks noGrp="1"/>
          </p:cNvSpPr>
          <p:nvPr>
            <p:ph type="pic" sz="quarter" idx="17"/>
          </p:nvPr>
        </p:nvSpPr>
        <p:spPr>
          <a:xfrm>
            <a:off x="9168000" y="4044131"/>
            <a:ext cx="2908914" cy="2639967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10" name="12 Marcador de texto">
            <a:extLst>
              <a:ext uri="{FF2B5EF4-FFF2-40B4-BE49-F238E27FC236}">
                <a16:creationId xmlns:a16="http://schemas.microsoft.com/office/drawing/2014/main" id="{29CFD9D2-07EE-44AE-B85B-BD7C5CBD1C9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31310" y="253920"/>
            <a:ext cx="10489907" cy="809906"/>
          </a:xfrm>
          <a:prstGeom prst="rect">
            <a:avLst/>
          </a:prstGeom>
        </p:spPr>
        <p:txBody>
          <a:bodyPr lIns="90757" tIns="45336" rIns="90757" bIns="45336" anchor="ctr"/>
          <a:lstStyle>
            <a:lvl1pPr marL="0" algn="l" defTabSz="1208493" rtl="0" eaLnBrk="1" latinLnBrk="0" hangingPunct="1">
              <a:defRPr lang="en-US" sz="3599" kern="1200" spc="150" noProof="0" dirty="0">
                <a:solidFill>
                  <a:schemeClr val="tx2"/>
                </a:solidFill>
                <a:latin typeface="Oswald bold" panose="02000803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pPr lvl="0"/>
            <a:r>
              <a:rPr lang="en-US" noProof="0" dirty="0"/>
              <a:t>Your Title Goes Here</a:t>
            </a:r>
          </a:p>
        </p:txBody>
      </p:sp>
      <p:sp>
        <p:nvSpPr>
          <p:cNvPr id="11" name="235 Rectángulo">
            <a:extLst>
              <a:ext uri="{FF2B5EF4-FFF2-40B4-BE49-F238E27FC236}">
                <a16:creationId xmlns:a16="http://schemas.microsoft.com/office/drawing/2014/main" id="{2CD0E08E-B0B0-444B-A9CA-B2AB7A8E4B08}"/>
              </a:ext>
            </a:extLst>
          </p:cNvPr>
          <p:cNvSpPr/>
          <p:nvPr userDrawn="1"/>
        </p:nvSpPr>
        <p:spPr bwMode="auto">
          <a:xfrm>
            <a:off x="0" y="375138"/>
            <a:ext cx="206987" cy="49587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>
              <a:defRPr/>
            </a:pPr>
            <a:endParaRPr lang="es-SV" sz="2400" dirty="0">
              <a:solidFill>
                <a:srgbClr val="0277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1978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3" grpId="0" animBg="1"/>
      <p:bldP spid="22" grpId="0" animBg="1"/>
      <p:bldP spid="28" grpId="0" animBg="1"/>
      <p:bldP spid="27" grpId="0" animBg="1"/>
      <p:bldP spid="32" grpId="0" animBg="1"/>
      <p:bldP spid="31" grpId="0" animBg="1"/>
      <p:bldP spid="10" grpId="0">
        <p:tmplLst>
          <p:tmpl>
            <p:tnLst>
              <p:par>
                <p:cTn presetID="2" presetClass="entr" presetSubtype="8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2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2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2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2192000" cy="3473999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12" name="11 Rectángulo"/>
          <p:cNvSpPr/>
          <p:nvPr userDrawn="1"/>
        </p:nvSpPr>
        <p:spPr bwMode="auto">
          <a:xfrm>
            <a:off x="0" y="6628633"/>
            <a:ext cx="12192000" cy="2293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13" name="12 Rectángulo"/>
          <p:cNvSpPr/>
          <p:nvPr userDrawn="1"/>
        </p:nvSpPr>
        <p:spPr bwMode="auto">
          <a:xfrm>
            <a:off x="11158733" y="6607204"/>
            <a:ext cx="517524" cy="25006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14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1181290" y="6631384"/>
            <a:ext cx="472409" cy="222409"/>
          </a:xfrm>
          <a:prstGeom prst="rect">
            <a:avLst/>
          </a:prstGeom>
          <a:noFill/>
        </p:spPr>
        <p:txBody>
          <a:bodyPr lIns="181268" tIns="90674" rIns="181268" bIns="90674"/>
          <a:lstStyle>
            <a:lvl1pPr algn="ctr">
              <a:defRPr sz="1000">
                <a:solidFill>
                  <a:schemeClr val="bg1"/>
                </a:solidFill>
                <a:latin typeface="PT Sans" panose="020B0503020203020204" pitchFamily="34" charset="0"/>
                <a:ea typeface="Roboto Light" panose="02000000000000000000" pitchFamily="2" charset="0"/>
                <a:cs typeface="PT Sans" panose="020B0503020203020204" pitchFamily="34" charset="0"/>
              </a:defRPr>
            </a:lvl1pPr>
          </a:lstStyle>
          <a:p>
            <a:pPr defTabSz="905800"/>
            <a:fld id="{597BFFA6-61B1-4984-983B-9D1AEC0ED12D}" type="slidenum">
              <a:rPr lang="es-SV" smtClean="0">
                <a:solidFill>
                  <a:srgbClr val="FFFFFF"/>
                </a:solidFill>
              </a:rPr>
              <a:pPr defTabSz="905800"/>
              <a:t>‹#›</a:t>
            </a:fld>
            <a:endParaRPr lang="es-SV" dirty="0">
              <a:solidFill>
                <a:srgbClr val="FFFFFF"/>
              </a:solidFill>
            </a:endParaRPr>
          </a:p>
        </p:txBody>
      </p:sp>
      <p:sp>
        <p:nvSpPr>
          <p:cNvPr id="15" name="Rectángulo 5"/>
          <p:cNvSpPr/>
          <p:nvPr userDrawn="1"/>
        </p:nvSpPr>
        <p:spPr>
          <a:xfrm>
            <a:off x="5144553" y="6613156"/>
            <a:ext cx="190289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08493"/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5988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/>
      <p:bldP spid="15" grpId="0"/>
    </p:bldLst>
  </p:timing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4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12 Marcador de texto">
            <a:extLst>
              <a:ext uri="{FF2B5EF4-FFF2-40B4-BE49-F238E27FC236}">
                <a16:creationId xmlns:a16="http://schemas.microsoft.com/office/drawing/2014/main" id="{15C9BDA4-AA29-4254-8389-81D7E90F097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1310" y="253920"/>
            <a:ext cx="10489907" cy="809906"/>
          </a:xfrm>
          <a:prstGeom prst="rect">
            <a:avLst/>
          </a:prstGeom>
        </p:spPr>
        <p:txBody>
          <a:bodyPr lIns="90757" tIns="45336" rIns="90757" bIns="45336" anchor="ctr"/>
          <a:lstStyle>
            <a:lvl1pPr marL="0" algn="l" defTabSz="1208493" rtl="0" eaLnBrk="1" latinLnBrk="0" hangingPunct="1">
              <a:defRPr lang="en-US" sz="3599" kern="1200" spc="150" noProof="0" dirty="0">
                <a:solidFill>
                  <a:schemeClr val="tx2"/>
                </a:solidFill>
                <a:latin typeface="Oswald bold" panose="02000803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pPr lvl="0"/>
            <a:r>
              <a:rPr lang="en-US" noProof="0" dirty="0"/>
              <a:t>Your Title Goes Here</a:t>
            </a:r>
          </a:p>
        </p:txBody>
      </p:sp>
      <p:sp>
        <p:nvSpPr>
          <p:cNvPr id="20" name="2"/>
          <p:cNvSpPr>
            <a:spLocks noGrp="1"/>
          </p:cNvSpPr>
          <p:nvPr>
            <p:ph type="pic" sz="quarter" idx="11"/>
          </p:nvPr>
        </p:nvSpPr>
        <p:spPr>
          <a:xfrm>
            <a:off x="1443285" y="1786777"/>
            <a:ext cx="2968007" cy="2429719"/>
          </a:xfrm>
          <a:prstGeom prst="roundRect">
            <a:avLst>
              <a:gd name="adj" fmla="val 2360"/>
            </a:avLst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13" name="2">
            <a:extLst>
              <a:ext uri="{FF2B5EF4-FFF2-40B4-BE49-F238E27FC236}">
                <a16:creationId xmlns:a16="http://schemas.microsoft.com/office/drawing/2014/main" id="{45F51C5A-62DD-488C-805A-167D0DEC80D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648248" y="1786508"/>
            <a:ext cx="2968007" cy="2429719"/>
          </a:xfrm>
          <a:prstGeom prst="roundRect">
            <a:avLst>
              <a:gd name="adj" fmla="val 2360"/>
            </a:avLst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14" name="2">
            <a:extLst>
              <a:ext uri="{FF2B5EF4-FFF2-40B4-BE49-F238E27FC236}">
                <a16:creationId xmlns:a16="http://schemas.microsoft.com/office/drawing/2014/main" id="{86D1A0EC-2842-477F-8380-C93DA09DDB4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853210" y="1786508"/>
            <a:ext cx="2968007" cy="2429719"/>
          </a:xfrm>
          <a:prstGeom prst="roundRect">
            <a:avLst>
              <a:gd name="adj" fmla="val 2360"/>
            </a:avLst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15" name="11 Rectángulo">
            <a:extLst>
              <a:ext uri="{FF2B5EF4-FFF2-40B4-BE49-F238E27FC236}">
                <a16:creationId xmlns:a16="http://schemas.microsoft.com/office/drawing/2014/main" id="{A313542F-558A-4AF1-8CF7-51BCD6BEEDC5}"/>
              </a:ext>
            </a:extLst>
          </p:cNvPr>
          <p:cNvSpPr/>
          <p:nvPr userDrawn="1"/>
        </p:nvSpPr>
        <p:spPr bwMode="auto">
          <a:xfrm>
            <a:off x="0" y="6628633"/>
            <a:ext cx="12192000" cy="2293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16" name="12 Rectángulo">
            <a:extLst>
              <a:ext uri="{FF2B5EF4-FFF2-40B4-BE49-F238E27FC236}">
                <a16:creationId xmlns:a16="http://schemas.microsoft.com/office/drawing/2014/main" id="{0EA6DBAA-1EB8-47DD-92A9-DA33C7BDA7B9}"/>
              </a:ext>
            </a:extLst>
          </p:cNvPr>
          <p:cNvSpPr/>
          <p:nvPr userDrawn="1"/>
        </p:nvSpPr>
        <p:spPr bwMode="auto">
          <a:xfrm>
            <a:off x="11158733" y="6607204"/>
            <a:ext cx="517524" cy="25006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17" name="5 Marcador de número de diapositiva">
            <a:extLst>
              <a:ext uri="{FF2B5EF4-FFF2-40B4-BE49-F238E27FC236}">
                <a16:creationId xmlns:a16="http://schemas.microsoft.com/office/drawing/2014/main" id="{66E8125D-842A-4561-A5F2-CCC9C57FE0B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181290" y="6631384"/>
            <a:ext cx="472409" cy="222409"/>
          </a:xfrm>
          <a:prstGeom prst="rect">
            <a:avLst/>
          </a:prstGeom>
          <a:noFill/>
        </p:spPr>
        <p:txBody>
          <a:bodyPr lIns="181268" tIns="90674" rIns="181268" bIns="90674"/>
          <a:lstStyle>
            <a:lvl1pPr algn="ctr">
              <a:defRPr sz="1000">
                <a:solidFill>
                  <a:schemeClr val="bg1"/>
                </a:solidFill>
                <a:latin typeface="PT Sans" panose="020B0503020203020204" pitchFamily="34" charset="0"/>
                <a:ea typeface="Roboto Light" panose="02000000000000000000" pitchFamily="2" charset="0"/>
                <a:cs typeface="PT Sans" panose="020B0503020203020204" pitchFamily="34" charset="0"/>
              </a:defRPr>
            </a:lvl1pPr>
          </a:lstStyle>
          <a:p>
            <a:pPr defTabSz="905800"/>
            <a:fld id="{597BFFA6-61B1-4984-983B-9D1AEC0ED12D}" type="slidenum">
              <a:rPr lang="es-SV" smtClean="0">
                <a:solidFill>
                  <a:srgbClr val="FFFFFF"/>
                </a:solidFill>
              </a:rPr>
              <a:pPr defTabSz="905800"/>
              <a:t>‹#›</a:t>
            </a:fld>
            <a:endParaRPr lang="es-SV" dirty="0">
              <a:solidFill>
                <a:srgbClr val="FFFFFF"/>
              </a:solidFill>
            </a:endParaRPr>
          </a:p>
        </p:txBody>
      </p:sp>
      <p:sp>
        <p:nvSpPr>
          <p:cNvPr id="18" name="Rectángulo 5">
            <a:extLst>
              <a:ext uri="{FF2B5EF4-FFF2-40B4-BE49-F238E27FC236}">
                <a16:creationId xmlns:a16="http://schemas.microsoft.com/office/drawing/2014/main" id="{6F9AE97E-8ED4-4C65-9B31-82C28AE4BFDE}"/>
              </a:ext>
            </a:extLst>
          </p:cNvPr>
          <p:cNvSpPr/>
          <p:nvPr userDrawn="1"/>
        </p:nvSpPr>
        <p:spPr>
          <a:xfrm>
            <a:off x="5144553" y="6613156"/>
            <a:ext cx="190289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08493"/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24" name="235 Rectángulo">
            <a:extLst>
              <a:ext uri="{FF2B5EF4-FFF2-40B4-BE49-F238E27FC236}">
                <a16:creationId xmlns:a16="http://schemas.microsoft.com/office/drawing/2014/main" id="{4A5A82B6-9C6E-4261-9675-85BF9F4E03CD}"/>
              </a:ext>
            </a:extLst>
          </p:cNvPr>
          <p:cNvSpPr/>
          <p:nvPr userDrawn="1"/>
        </p:nvSpPr>
        <p:spPr bwMode="auto">
          <a:xfrm>
            <a:off x="0" y="375138"/>
            <a:ext cx="206987" cy="49587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>
              <a:defRPr/>
            </a:pPr>
            <a:endParaRPr lang="es-SV" sz="2400" dirty="0">
              <a:solidFill>
                <a:srgbClr val="0277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3169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>
        <p:tmplLst>
          <p:tmpl>
            <p:tnLst>
              <p:par>
                <p:cTn presetID="2" presetClass="entr" presetSubtype="8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25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25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 animBg="1"/>
      <p:bldP spid="13" grpId="0" animBg="1"/>
      <p:bldP spid="14" grpId="0" animBg="1"/>
      <p:bldP spid="17" grpId="0"/>
      <p:bldP spid="18" grpId="0"/>
      <p:bldP spid="24" grpId="0" animBg="1"/>
    </p:bld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4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12 Marcador de texto">
            <a:extLst>
              <a:ext uri="{FF2B5EF4-FFF2-40B4-BE49-F238E27FC236}">
                <a16:creationId xmlns:a16="http://schemas.microsoft.com/office/drawing/2014/main" id="{15C9BDA4-AA29-4254-8389-81D7E90F097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1310" y="253920"/>
            <a:ext cx="10489907" cy="809906"/>
          </a:xfrm>
          <a:prstGeom prst="rect">
            <a:avLst/>
          </a:prstGeom>
        </p:spPr>
        <p:txBody>
          <a:bodyPr lIns="90757" tIns="45336" rIns="90757" bIns="45336" anchor="ctr"/>
          <a:lstStyle>
            <a:lvl1pPr marL="0" algn="l" defTabSz="1208493" rtl="0" eaLnBrk="1" latinLnBrk="0" hangingPunct="1">
              <a:defRPr lang="en-US" sz="3599" kern="1200" spc="150" noProof="0" dirty="0">
                <a:solidFill>
                  <a:schemeClr val="tx2"/>
                </a:solidFill>
                <a:latin typeface="Oswald bold" panose="02000803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pPr lvl="0"/>
            <a:r>
              <a:rPr lang="en-US" noProof="0" dirty="0"/>
              <a:t>Your Title Goes Here</a:t>
            </a:r>
          </a:p>
        </p:txBody>
      </p:sp>
      <p:sp>
        <p:nvSpPr>
          <p:cNvPr id="20" name="2"/>
          <p:cNvSpPr>
            <a:spLocks noGrp="1"/>
          </p:cNvSpPr>
          <p:nvPr>
            <p:ph type="pic" sz="quarter" idx="11"/>
          </p:nvPr>
        </p:nvSpPr>
        <p:spPr>
          <a:xfrm>
            <a:off x="454512" y="1786778"/>
            <a:ext cx="2654788" cy="1732222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  <a:alpha val="5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15" name="11 Rectángulo">
            <a:extLst>
              <a:ext uri="{FF2B5EF4-FFF2-40B4-BE49-F238E27FC236}">
                <a16:creationId xmlns:a16="http://schemas.microsoft.com/office/drawing/2014/main" id="{A313542F-558A-4AF1-8CF7-51BCD6BEEDC5}"/>
              </a:ext>
            </a:extLst>
          </p:cNvPr>
          <p:cNvSpPr/>
          <p:nvPr userDrawn="1"/>
        </p:nvSpPr>
        <p:spPr bwMode="auto">
          <a:xfrm>
            <a:off x="0" y="6628633"/>
            <a:ext cx="12192000" cy="2293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16" name="12 Rectángulo">
            <a:extLst>
              <a:ext uri="{FF2B5EF4-FFF2-40B4-BE49-F238E27FC236}">
                <a16:creationId xmlns:a16="http://schemas.microsoft.com/office/drawing/2014/main" id="{0EA6DBAA-1EB8-47DD-92A9-DA33C7BDA7B9}"/>
              </a:ext>
            </a:extLst>
          </p:cNvPr>
          <p:cNvSpPr/>
          <p:nvPr userDrawn="1"/>
        </p:nvSpPr>
        <p:spPr bwMode="auto">
          <a:xfrm>
            <a:off x="11158733" y="6607204"/>
            <a:ext cx="517524" cy="25006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17" name="5 Marcador de número de diapositiva">
            <a:extLst>
              <a:ext uri="{FF2B5EF4-FFF2-40B4-BE49-F238E27FC236}">
                <a16:creationId xmlns:a16="http://schemas.microsoft.com/office/drawing/2014/main" id="{66E8125D-842A-4561-A5F2-CCC9C57FE0B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181290" y="6631384"/>
            <a:ext cx="472409" cy="222409"/>
          </a:xfrm>
          <a:prstGeom prst="rect">
            <a:avLst/>
          </a:prstGeom>
          <a:noFill/>
        </p:spPr>
        <p:txBody>
          <a:bodyPr lIns="181268" tIns="90674" rIns="181268" bIns="90674"/>
          <a:lstStyle>
            <a:lvl1pPr algn="ctr">
              <a:defRPr sz="1000">
                <a:solidFill>
                  <a:schemeClr val="bg1"/>
                </a:solidFill>
                <a:latin typeface="PT Sans" panose="020B0503020203020204" pitchFamily="34" charset="0"/>
                <a:ea typeface="Roboto Light" panose="02000000000000000000" pitchFamily="2" charset="0"/>
                <a:cs typeface="PT Sans" panose="020B0503020203020204" pitchFamily="34" charset="0"/>
              </a:defRPr>
            </a:lvl1pPr>
          </a:lstStyle>
          <a:p>
            <a:pPr defTabSz="905800"/>
            <a:fld id="{597BFFA6-61B1-4984-983B-9D1AEC0ED12D}" type="slidenum">
              <a:rPr lang="es-SV" smtClean="0">
                <a:solidFill>
                  <a:srgbClr val="FFFFFF"/>
                </a:solidFill>
              </a:rPr>
              <a:pPr defTabSz="905800"/>
              <a:t>‹#›</a:t>
            </a:fld>
            <a:endParaRPr lang="es-SV" dirty="0">
              <a:solidFill>
                <a:srgbClr val="FFFFFF"/>
              </a:solidFill>
            </a:endParaRPr>
          </a:p>
        </p:txBody>
      </p:sp>
      <p:sp>
        <p:nvSpPr>
          <p:cNvPr id="18" name="Rectángulo 5">
            <a:extLst>
              <a:ext uri="{FF2B5EF4-FFF2-40B4-BE49-F238E27FC236}">
                <a16:creationId xmlns:a16="http://schemas.microsoft.com/office/drawing/2014/main" id="{6F9AE97E-8ED4-4C65-9B31-82C28AE4BFDE}"/>
              </a:ext>
            </a:extLst>
          </p:cNvPr>
          <p:cNvSpPr/>
          <p:nvPr userDrawn="1"/>
        </p:nvSpPr>
        <p:spPr>
          <a:xfrm>
            <a:off x="5144553" y="6613156"/>
            <a:ext cx="190289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08493"/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24" name="235 Rectángulo">
            <a:extLst>
              <a:ext uri="{FF2B5EF4-FFF2-40B4-BE49-F238E27FC236}">
                <a16:creationId xmlns:a16="http://schemas.microsoft.com/office/drawing/2014/main" id="{4A5A82B6-9C6E-4261-9675-85BF9F4E03CD}"/>
              </a:ext>
            </a:extLst>
          </p:cNvPr>
          <p:cNvSpPr/>
          <p:nvPr userDrawn="1"/>
        </p:nvSpPr>
        <p:spPr bwMode="auto">
          <a:xfrm>
            <a:off x="0" y="375138"/>
            <a:ext cx="206987" cy="49587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>
              <a:defRPr/>
            </a:pPr>
            <a:endParaRPr lang="es-SV" sz="2400" dirty="0">
              <a:solidFill>
                <a:srgbClr val="02779C"/>
              </a:solidFill>
            </a:endParaRPr>
          </a:p>
        </p:txBody>
      </p:sp>
      <p:sp>
        <p:nvSpPr>
          <p:cNvPr id="11" name="2">
            <a:extLst>
              <a:ext uri="{FF2B5EF4-FFF2-40B4-BE49-F238E27FC236}">
                <a16:creationId xmlns:a16="http://schemas.microsoft.com/office/drawing/2014/main" id="{A24D36DA-0AE6-4BD9-B84C-3EE571A24F1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332665" y="1786778"/>
            <a:ext cx="2654788" cy="1732222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  <a:alpha val="5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12" name="2">
            <a:extLst>
              <a:ext uri="{FF2B5EF4-FFF2-40B4-BE49-F238E27FC236}">
                <a16:creationId xmlns:a16="http://schemas.microsoft.com/office/drawing/2014/main" id="{93BFA706-0F9F-4225-A421-3DF5CE9F3D3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10818" y="1786778"/>
            <a:ext cx="2654788" cy="1732222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  <a:alpha val="5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19" name="2">
            <a:extLst>
              <a:ext uri="{FF2B5EF4-FFF2-40B4-BE49-F238E27FC236}">
                <a16:creationId xmlns:a16="http://schemas.microsoft.com/office/drawing/2014/main" id="{AEB702C9-F8C5-4E9C-985A-18BE8C5BDE1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088972" y="1786778"/>
            <a:ext cx="2654788" cy="1732222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  <a:alpha val="5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3451961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23" presetClass="entr" presetSubtype="28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>
        <p:tmplLst>
          <p:tmpl>
            <p:tnLst>
              <p:par>
                <p:cTn presetID="2" presetClass="entr" presetSubtype="8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25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25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 animBg="1"/>
      <p:bldP spid="17" grpId="0"/>
      <p:bldP spid="18" grpId="0"/>
      <p:bldP spid="24" grpId="0" animBg="1"/>
      <p:bldP spid="11" grpId="0" animBg="1"/>
      <p:bldP spid="12" grpId="0" animBg="1"/>
      <p:bldP spid="19" grpId="0" animBg="1"/>
    </p:bldLst>
  </p:timing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80">
          <p15:clr>
            <a:srgbClr val="FBAE40"/>
          </p15:clr>
        </p15:guide>
      </p15:sldGuideLst>
    </p:ext>
  </p:extLs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4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Marcador de posición de imagen 33">
            <a:extLst>
              <a:ext uri="{FF2B5EF4-FFF2-40B4-BE49-F238E27FC236}">
                <a16:creationId xmlns:a16="http://schemas.microsoft.com/office/drawing/2014/main" id="{BD208D24-71A8-4D47-8601-6A77E23E647D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932436" y="1726886"/>
            <a:ext cx="2003034" cy="2003034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  <a:ln w="152400">
            <a:noFill/>
          </a:ln>
        </p:spPr>
        <p:txBody>
          <a:bodyPr wrap="square" lIns="91383" tIns="45688" rIns="91383" bIns="45688">
            <a:noAutofit/>
          </a:bodyPr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35" name="Marcador de posición de imagen 34">
            <a:extLst>
              <a:ext uri="{FF2B5EF4-FFF2-40B4-BE49-F238E27FC236}">
                <a16:creationId xmlns:a16="http://schemas.microsoft.com/office/drawing/2014/main" id="{7FF70064-B0AF-42DC-8391-D527DF99E7FD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3711025" y="1726886"/>
            <a:ext cx="2003034" cy="2003034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  <a:ln w="152400">
            <a:noFill/>
          </a:ln>
        </p:spPr>
        <p:txBody>
          <a:bodyPr wrap="square" lIns="91383" tIns="45688" rIns="91383" bIns="45688">
            <a:noAutofit/>
          </a:bodyPr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36" name="Marcador de posición de imagen 35">
            <a:extLst>
              <a:ext uri="{FF2B5EF4-FFF2-40B4-BE49-F238E27FC236}">
                <a16:creationId xmlns:a16="http://schemas.microsoft.com/office/drawing/2014/main" id="{61F928EE-4000-409B-B7A6-2DA2CFB19B7F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6489615" y="1726886"/>
            <a:ext cx="2003034" cy="2003034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  <a:ln w="152400">
            <a:noFill/>
          </a:ln>
        </p:spPr>
        <p:txBody>
          <a:bodyPr wrap="square" lIns="91383" tIns="45688" rIns="91383" bIns="45688">
            <a:noAutofit/>
          </a:bodyPr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37" name="Marcador de posición de imagen 36">
            <a:extLst>
              <a:ext uri="{FF2B5EF4-FFF2-40B4-BE49-F238E27FC236}">
                <a16:creationId xmlns:a16="http://schemas.microsoft.com/office/drawing/2014/main" id="{D5672A69-0416-4C82-82B7-6644006B40C2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9268204" y="1726886"/>
            <a:ext cx="2003034" cy="2003034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  <a:ln w="152400">
            <a:noFill/>
          </a:ln>
        </p:spPr>
        <p:txBody>
          <a:bodyPr wrap="square" lIns="91383" tIns="45688" rIns="91383" bIns="45688">
            <a:noAutofit/>
          </a:bodyPr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21" name="11 Rectángulo">
            <a:extLst>
              <a:ext uri="{FF2B5EF4-FFF2-40B4-BE49-F238E27FC236}">
                <a16:creationId xmlns:a16="http://schemas.microsoft.com/office/drawing/2014/main" id="{0D0F1781-7046-4D05-92C3-2B968BCE250E}"/>
              </a:ext>
            </a:extLst>
          </p:cNvPr>
          <p:cNvSpPr/>
          <p:nvPr userDrawn="1"/>
        </p:nvSpPr>
        <p:spPr bwMode="auto">
          <a:xfrm>
            <a:off x="0" y="6628633"/>
            <a:ext cx="12192000" cy="2293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22" name="12 Rectángulo">
            <a:extLst>
              <a:ext uri="{FF2B5EF4-FFF2-40B4-BE49-F238E27FC236}">
                <a16:creationId xmlns:a16="http://schemas.microsoft.com/office/drawing/2014/main" id="{B33FB721-54F8-4353-9E55-898988ED7CAC}"/>
              </a:ext>
            </a:extLst>
          </p:cNvPr>
          <p:cNvSpPr/>
          <p:nvPr userDrawn="1"/>
        </p:nvSpPr>
        <p:spPr bwMode="auto">
          <a:xfrm>
            <a:off x="11158733" y="6607204"/>
            <a:ext cx="517524" cy="25006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23" name="5 Marcador de número de diapositiva">
            <a:extLst>
              <a:ext uri="{FF2B5EF4-FFF2-40B4-BE49-F238E27FC236}">
                <a16:creationId xmlns:a16="http://schemas.microsoft.com/office/drawing/2014/main" id="{E81B7EBF-C138-4BFF-A83C-1315C907B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81290" y="6631384"/>
            <a:ext cx="472409" cy="222409"/>
          </a:xfrm>
          <a:prstGeom prst="rect">
            <a:avLst/>
          </a:prstGeom>
          <a:noFill/>
        </p:spPr>
        <p:txBody>
          <a:bodyPr lIns="181268" tIns="90674" rIns="181268" bIns="90674"/>
          <a:lstStyle>
            <a:lvl1pPr algn="ctr">
              <a:defRPr sz="1000">
                <a:solidFill>
                  <a:schemeClr val="bg1"/>
                </a:solidFill>
                <a:latin typeface="PT Sans" panose="020B0503020203020204" pitchFamily="34" charset="0"/>
                <a:ea typeface="Roboto Light" panose="02000000000000000000" pitchFamily="2" charset="0"/>
                <a:cs typeface="PT Sans" panose="020B0503020203020204" pitchFamily="34" charset="0"/>
              </a:defRPr>
            </a:lvl1pPr>
          </a:lstStyle>
          <a:p>
            <a:pPr defTabSz="905800"/>
            <a:fld id="{597BFFA6-61B1-4984-983B-9D1AEC0ED12D}" type="slidenum">
              <a:rPr lang="es-SV" smtClean="0">
                <a:solidFill>
                  <a:srgbClr val="FFFFFF"/>
                </a:solidFill>
              </a:rPr>
              <a:pPr defTabSz="905800"/>
              <a:t>‹#›</a:t>
            </a:fld>
            <a:endParaRPr lang="es-SV" dirty="0">
              <a:solidFill>
                <a:srgbClr val="FFFFFF"/>
              </a:solidFill>
            </a:endParaRPr>
          </a:p>
        </p:txBody>
      </p:sp>
      <p:sp>
        <p:nvSpPr>
          <p:cNvPr id="24" name="Rectángulo 5">
            <a:extLst>
              <a:ext uri="{FF2B5EF4-FFF2-40B4-BE49-F238E27FC236}">
                <a16:creationId xmlns:a16="http://schemas.microsoft.com/office/drawing/2014/main" id="{FCC22919-6F01-4BDA-8193-775C5732F45A}"/>
              </a:ext>
            </a:extLst>
          </p:cNvPr>
          <p:cNvSpPr/>
          <p:nvPr userDrawn="1"/>
        </p:nvSpPr>
        <p:spPr>
          <a:xfrm>
            <a:off x="5144553" y="6613156"/>
            <a:ext cx="190289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08493"/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10" name="12 Marcador de texto">
            <a:extLst>
              <a:ext uri="{FF2B5EF4-FFF2-40B4-BE49-F238E27FC236}">
                <a16:creationId xmlns:a16="http://schemas.microsoft.com/office/drawing/2014/main" id="{C1AB62C5-6211-45B6-A929-A3254236AC1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7268" y="267845"/>
            <a:ext cx="11318989" cy="473313"/>
          </a:xfrm>
          <a:prstGeom prst="rect">
            <a:avLst/>
          </a:prstGeom>
        </p:spPr>
        <p:txBody>
          <a:bodyPr lIns="90757" tIns="45336" rIns="90757" bIns="45336" anchor="ctr"/>
          <a:lstStyle>
            <a:lvl1pPr marL="0" algn="l" defTabSz="1208493" rtl="0" eaLnBrk="1" latinLnBrk="0" hangingPunct="1">
              <a:defRPr lang="en-US" sz="3199" b="0" kern="1200" noProof="0" dirty="0" smtClean="0">
                <a:solidFill>
                  <a:schemeClr val="tx2"/>
                </a:solidFill>
                <a:latin typeface="Oswald" panose="02000503000000000000" pitchFamily="2" charset="0"/>
                <a:ea typeface="Roboto Light" panose="02000000000000000000" pitchFamily="2" charset="0"/>
                <a:cs typeface="Oswald" panose="02000503000000000000" pitchFamily="2" charset="0"/>
              </a:defRPr>
            </a:lvl1pPr>
          </a:lstStyle>
          <a:p>
            <a:pPr lvl="0"/>
            <a:r>
              <a:rPr lang="en-US" noProof="0" dirty="0"/>
              <a:t>Your Title Goes Here</a:t>
            </a:r>
          </a:p>
        </p:txBody>
      </p:sp>
      <p:cxnSp>
        <p:nvCxnSpPr>
          <p:cNvPr id="11" name="18 Conector recto">
            <a:extLst>
              <a:ext uri="{FF2B5EF4-FFF2-40B4-BE49-F238E27FC236}">
                <a16:creationId xmlns:a16="http://schemas.microsoft.com/office/drawing/2014/main" id="{CD3A2424-2A91-4E84-8423-DA5D1117F320}"/>
              </a:ext>
            </a:extLst>
          </p:cNvPr>
          <p:cNvCxnSpPr>
            <a:cxnSpLocks/>
          </p:cNvCxnSpPr>
          <p:nvPr userDrawn="1"/>
        </p:nvCxnSpPr>
        <p:spPr>
          <a:xfrm>
            <a:off x="357268" y="877167"/>
            <a:ext cx="11318989" cy="0"/>
          </a:xfrm>
          <a:prstGeom prst="line">
            <a:avLst/>
          </a:prstGeom>
          <a:ln w="19050">
            <a:solidFill>
              <a:srgbClr val="CBD0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20 Rectángulo">
            <a:extLst>
              <a:ext uri="{FF2B5EF4-FFF2-40B4-BE49-F238E27FC236}">
                <a16:creationId xmlns:a16="http://schemas.microsoft.com/office/drawing/2014/main" id="{922F55B5-BCE4-4558-ACC8-2F95DB4D2985}"/>
              </a:ext>
            </a:extLst>
          </p:cNvPr>
          <p:cNvSpPr/>
          <p:nvPr userDrawn="1"/>
        </p:nvSpPr>
        <p:spPr bwMode="auto">
          <a:xfrm>
            <a:off x="357268" y="860969"/>
            <a:ext cx="1030285" cy="323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13" name="7 Rectángulo">
            <a:extLst>
              <a:ext uri="{FF2B5EF4-FFF2-40B4-BE49-F238E27FC236}">
                <a16:creationId xmlns:a16="http://schemas.microsoft.com/office/drawing/2014/main" id="{3774F678-52C6-45D1-BBBF-9C2B19CD4B28}"/>
              </a:ext>
            </a:extLst>
          </p:cNvPr>
          <p:cNvSpPr/>
          <p:nvPr userDrawn="1"/>
        </p:nvSpPr>
        <p:spPr bwMode="auto">
          <a:xfrm>
            <a:off x="357268" y="1"/>
            <a:ext cx="248480" cy="562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383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8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140"/>
                            </p:stCondLst>
                            <p:childTnLst>
                              <p:par>
                                <p:cTn id="18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  <p:bldP spid="36" grpId="0" animBg="1"/>
      <p:bldP spid="37" grpId="0" animBg="1"/>
      <p:bldP spid="23" grpId="0"/>
      <p:bldP spid="24" grpId="0"/>
      <p:bldP spid="10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iterate type="lt">
                    <p:tmPct val="8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animBg="1"/>
      <p:bldP spid="13" grpId="0" animBg="1"/>
    </p:bldLst>
  </p:timing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80">
          <p15:clr>
            <a:srgbClr val="FBAE40"/>
          </p15:clr>
        </p15:guide>
      </p15:sldGuideLst>
    </p:ext>
  </p:extLs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4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Marcador de posición de imagen 33">
            <a:extLst>
              <a:ext uri="{FF2B5EF4-FFF2-40B4-BE49-F238E27FC236}">
                <a16:creationId xmlns:a16="http://schemas.microsoft.com/office/drawing/2014/main" id="{BD208D24-71A8-4D47-8601-6A77E23E647D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35735" y="346514"/>
            <a:ext cx="3774859" cy="3014986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  <a:ln w="152400">
            <a:noFill/>
          </a:ln>
        </p:spPr>
        <p:txBody>
          <a:bodyPr wrap="square" lIns="91383" tIns="45688" rIns="91383" bIns="45688">
            <a:noAutofit/>
          </a:bodyPr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21" name="11 Rectángulo">
            <a:extLst>
              <a:ext uri="{FF2B5EF4-FFF2-40B4-BE49-F238E27FC236}">
                <a16:creationId xmlns:a16="http://schemas.microsoft.com/office/drawing/2014/main" id="{0D0F1781-7046-4D05-92C3-2B968BCE250E}"/>
              </a:ext>
            </a:extLst>
          </p:cNvPr>
          <p:cNvSpPr/>
          <p:nvPr userDrawn="1"/>
        </p:nvSpPr>
        <p:spPr bwMode="auto">
          <a:xfrm>
            <a:off x="0" y="6628633"/>
            <a:ext cx="12192000" cy="2293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22" name="12 Rectángulo">
            <a:extLst>
              <a:ext uri="{FF2B5EF4-FFF2-40B4-BE49-F238E27FC236}">
                <a16:creationId xmlns:a16="http://schemas.microsoft.com/office/drawing/2014/main" id="{B33FB721-54F8-4353-9E55-898988ED7CAC}"/>
              </a:ext>
            </a:extLst>
          </p:cNvPr>
          <p:cNvSpPr/>
          <p:nvPr userDrawn="1"/>
        </p:nvSpPr>
        <p:spPr bwMode="auto">
          <a:xfrm>
            <a:off x="11158733" y="6607204"/>
            <a:ext cx="517524" cy="25006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23" name="5 Marcador de número de diapositiva">
            <a:extLst>
              <a:ext uri="{FF2B5EF4-FFF2-40B4-BE49-F238E27FC236}">
                <a16:creationId xmlns:a16="http://schemas.microsoft.com/office/drawing/2014/main" id="{E81B7EBF-C138-4BFF-A83C-1315C907B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81290" y="6631384"/>
            <a:ext cx="472409" cy="222409"/>
          </a:xfrm>
          <a:prstGeom prst="rect">
            <a:avLst/>
          </a:prstGeom>
          <a:noFill/>
        </p:spPr>
        <p:txBody>
          <a:bodyPr lIns="181268" tIns="90674" rIns="181268" bIns="90674"/>
          <a:lstStyle>
            <a:lvl1pPr algn="ctr">
              <a:defRPr sz="1000">
                <a:solidFill>
                  <a:schemeClr val="bg1"/>
                </a:solidFill>
                <a:latin typeface="PT Sans" panose="020B0503020203020204" pitchFamily="34" charset="0"/>
                <a:ea typeface="Roboto Light" panose="02000000000000000000" pitchFamily="2" charset="0"/>
                <a:cs typeface="PT Sans" panose="020B0503020203020204" pitchFamily="34" charset="0"/>
              </a:defRPr>
            </a:lvl1pPr>
          </a:lstStyle>
          <a:p>
            <a:pPr defTabSz="905800"/>
            <a:fld id="{597BFFA6-61B1-4984-983B-9D1AEC0ED12D}" type="slidenum">
              <a:rPr lang="es-SV" smtClean="0">
                <a:solidFill>
                  <a:srgbClr val="FFFFFF"/>
                </a:solidFill>
              </a:rPr>
              <a:pPr defTabSz="905800"/>
              <a:t>‹#›</a:t>
            </a:fld>
            <a:endParaRPr lang="es-SV" dirty="0">
              <a:solidFill>
                <a:srgbClr val="FFFFFF"/>
              </a:solidFill>
            </a:endParaRPr>
          </a:p>
        </p:txBody>
      </p:sp>
      <p:sp>
        <p:nvSpPr>
          <p:cNvPr id="24" name="Rectángulo 5">
            <a:extLst>
              <a:ext uri="{FF2B5EF4-FFF2-40B4-BE49-F238E27FC236}">
                <a16:creationId xmlns:a16="http://schemas.microsoft.com/office/drawing/2014/main" id="{FCC22919-6F01-4BDA-8193-775C5732F45A}"/>
              </a:ext>
            </a:extLst>
          </p:cNvPr>
          <p:cNvSpPr/>
          <p:nvPr userDrawn="1"/>
        </p:nvSpPr>
        <p:spPr>
          <a:xfrm>
            <a:off x="5144553" y="6613156"/>
            <a:ext cx="190289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08493"/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689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23" grpId="0"/>
      <p:bldP spid="24" grpId="0"/>
    </p:bldLst>
  </p:timing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80">
          <p15:clr>
            <a:srgbClr val="FBAE40"/>
          </p15:clr>
        </p15:guide>
      </p15:sldGuideLst>
    </p:ext>
  </p:extLs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4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arcador de posición de imagen 10">
            <a:extLst>
              <a:ext uri="{FF2B5EF4-FFF2-40B4-BE49-F238E27FC236}">
                <a16:creationId xmlns:a16="http://schemas.microsoft.com/office/drawing/2014/main" id="{A4053BB6-8D3F-4CB4-871F-9F6BDF43726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08383" y="0"/>
            <a:ext cx="8683618" cy="6858000"/>
          </a:xfrm>
          <a:custGeom>
            <a:avLst/>
            <a:gdLst>
              <a:gd name="connsiteX0" fmla="*/ 9920777 w 17368367"/>
              <a:gd name="connsiteY0" fmla="*/ 0 h 13717588"/>
              <a:gd name="connsiteX1" fmla="*/ 17368367 w 17368367"/>
              <a:gd name="connsiteY1" fmla="*/ 0 h 13717588"/>
              <a:gd name="connsiteX2" fmla="*/ 17368367 w 17368367"/>
              <a:gd name="connsiteY2" fmla="*/ 13717588 h 13717588"/>
              <a:gd name="connsiteX3" fmla="*/ 13468841 w 17368367"/>
              <a:gd name="connsiteY3" fmla="*/ 13717588 h 13717588"/>
              <a:gd name="connsiteX4" fmla="*/ 0 w 17368367"/>
              <a:gd name="connsiteY4" fmla="*/ 7539099 h 13717588"/>
              <a:gd name="connsiteX5" fmla="*/ 0 w 17368367"/>
              <a:gd name="connsiteY5" fmla="*/ 7472075 h 13717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368367" h="13717588">
                <a:moveTo>
                  <a:pt x="9920777" y="0"/>
                </a:moveTo>
                <a:lnTo>
                  <a:pt x="17368367" y="0"/>
                </a:lnTo>
                <a:lnTo>
                  <a:pt x="17368367" y="13717588"/>
                </a:lnTo>
                <a:lnTo>
                  <a:pt x="13468841" y="13717588"/>
                </a:lnTo>
                <a:lnTo>
                  <a:pt x="0" y="7539099"/>
                </a:lnTo>
                <a:lnTo>
                  <a:pt x="0" y="7472075"/>
                </a:lnTo>
                <a:close/>
              </a:path>
            </a:pathLst>
          </a:custGeom>
          <a:solidFill>
            <a:schemeClr val="bg1">
              <a:lumMod val="85000"/>
              <a:alpha val="50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4237545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80">
          <p15:clr>
            <a:srgbClr val="FBAE40"/>
          </p15:clr>
        </p15:guide>
      </p15:sldGuideLst>
    </p:ext>
  </p:extLs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4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Marcador de posición de imagen">
            <a:extLst>
              <a:ext uri="{FF2B5EF4-FFF2-40B4-BE49-F238E27FC236}">
                <a16:creationId xmlns:a16="http://schemas.microsoft.com/office/drawing/2014/main" id="{2B51BF43-792C-4476-A768-EBD2FAE625F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66999" y="3467428"/>
            <a:ext cx="5725001" cy="3986949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6" name="2 Marcador de posición de imagen">
            <a:extLst>
              <a:ext uri="{FF2B5EF4-FFF2-40B4-BE49-F238E27FC236}">
                <a16:creationId xmlns:a16="http://schemas.microsoft.com/office/drawing/2014/main" id="{14F09B18-422B-4A61-87C5-13273ADCBF2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3467428"/>
            <a:ext cx="5725001" cy="3986949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7" name="2 Marcador de posición de imagen">
            <a:extLst>
              <a:ext uri="{FF2B5EF4-FFF2-40B4-BE49-F238E27FC236}">
                <a16:creationId xmlns:a16="http://schemas.microsoft.com/office/drawing/2014/main" id="{26103845-7E42-4A3F-9D8A-B74F6112B08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2954238" y="2871051"/>
            <a:ext cx="6283525" cy="3986949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1790628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80">
          <p15:clr>
            <a:srgbClr val="FBAE40"/>
          </p15:clr>
        </p15:guide>
      </p15:sldGuideLst>
    </p:ext>
  </p:extLs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4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4013997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4" name="6 Rectángulo">
            <a:extLst>
              <a:ext uri="{FF2B5EF4-FFF2-40B4-BE49-F238E27FC236}">
                <a16:creationId xmlns:a16="http://schemas.microsoft.com/office/drawing/2014/main" id="{95140381-4C50-4167-879E-5620A458EB4D}"/>
              </a:ext>
            </a:extLst>
          </p:cNvPr>
          <p:cNvSpPr/>
          <p:nvPr userDrawn="1"/>
        </p:nvSpPr>
        <p:spPr bwMode="auto">
          <a:xfrm>
            <a:off x="0" y="6628633"/>
            <a:ext cx="12192000" cy="2293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0090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4 Grupo">
            <a:extLst>
              <a:ext uri="{FF2B5EF4-FFF2-40B4-BE49-F238E27FC236}">
                <a16:creationId xmlns:a16="http://schemas.microsoft.com/office/drawing/2014/main" id="{136A931C-F274-4A47-A5F9-3B295D7B1F8C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-2888249" y="467040"/>
            <a:ext cx="10854598" cy="5988667"/>
            <a:chOff x="-5854210" y="2216455"/>
            <a:chExt cx="20117235" cy="11350954"/>
          </a:xfrm>
        </p:grpSpPr>
        <p:sp>
          <p:nvSpPr>
            <p:cNvPr id="4" name="Rectángulo redondeado 34">
              <a:extLst>
                <a:ext uri="{FF2B5EF4-FFF2-40B4-BE49-F238E27FC236}">
                  <a16:creationId xmlns:a16="http://schemas.microsoft.com/office/drawing/2014/main" id="{50E4D8C2-FEBD-428E-A5BF-6F423250B44F}"/>
                </a:ext>
              </a:extLst>
            </p:cNvPr>
            <p:cNvSpPr/>
            <p:nvPr/>
          </p:nvSpPr>
          <p:spPr>
            <a:xfrm>
              <a:off x="-3927982" y="2216455"/>
              <a:ext cx="16313946" cy="11105489"/>
            </a:xfrm>
            <a:prstGeom prst="roundRect">
              <a:avLst>
                <a:gd name="adj" fmla="val 5106"/>
              </a:avLst>
            </a:prstGeom>
            <a:solidFill>
              <a:schemeClr val="tx1"/>
            </a:solidFill>
            <a:ln w="38100">
              <a:solidFill>
                <a:schemeClr val="bg1">
                  <a:lumMod val="75000"/>
                </a:schemeClr>
              </a:solidFill>
            </a:ln>
            <a:effectLst>
              <a:innerShdw blurRad="254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08493"/>
              <a:endParaRPr lang="es-SV" sz="2400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5" name="Elipse 7">
              <a:extLst>
                <a:ext uri="{FF2B5EF4-FFF2-40B4-BE49-F238E27FC236}">
                  <a16:creationId xmlns:a16="http://schemas.microsoft.com/office/drawing/2014/main" id="{179050F6-93BC-4E62-A89B-3DDC3F154B87}"/>
                </a:ext>
              </a:extLst>
            </p:cNvPr>
            <p:cNvSpPr/>
            <p:nvPr/>
          </p:nvSpPr>
          <p:spPr>
            <a:xfrm>
              <a:off x="4129747" y="2442101"/>
              <a:ext cx="136298" cy="13205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08493"/>
              <a:endParaRPr lang="es-SV" sz="2400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6" name="Elipse 5">
              <a:extLst>
                <a:ext uri="{FF2B5EF4-FFF2-40B4-BE49-F238E27FC236}">
                  <a16:creationId xmlns:a16="http://schemas.microsoft.com/office/drawing/2014/main" id="{32E3E80B-A0B4-45CF-BEC2-CD5B55991BA3}"/>
                </a:ext>
              </a:extLst>
            </p:cNvPr>
            <p:cNvSpPr/>
            <p:nvPr/>
          </p:nvSpPr>
          <p:spPr>
            <a:xfrm>
              <a:off x="4087643" y="2437652"/>
              <a:ext cx="109313" cy="108597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08493"/>
              <a:endParaRPr lang="es-SV" sz="2400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grpSp>
          <p:nvGrpSpPr>
            <p:cNvPr id="7" name="374 Grupo">
              <a:extLst>
                <a:ext uri="{FF2B5EF4-FFF2-40B4-BE49-F238E27FC236}">
                  <a16:creationId xmlns:a16="http://schemas.microsoft.com/office/drawing/2014/main" id="{EAC35194-7B3F-47CB-9147-701BE92D1235}"/>
                </a:ext>
              </a:extLst>
            </p:cNvPr>
            <p:cNvGrpSpPr/>
            <p:nvPr/>
          </p:nvGrpSpPr>
          <p:grpSpPr>
            <a:xfrm>
              <a:off x="-5854210" y="12964442"/>
              <a:ext cx="20117235" cy="602967"/>
              <a:chOff x="-5715543" y="3770615"/>
              <a:chExt cx="6625214" cy="199884"/>
            </a:xfrm>
            <a:effectLst>
              <a:reflection blurRad="6350" stA="50000" endA="300" endPos="90000" dist="50800" dir="5400000" sy="-100000" algn="bl" rotWithShape="0"/>
            </a:effectLst>
          </p:grpSpPr>
          <p:sp>
            <p:nvSpPr>
              <p:cNvPr id="10" name="20 Rectángulo redondeado">
                <a:extLst>
                  <a:ext uri="{FF2B5EF4-FFF2-40B4-BE49-F238E27FC236}">
                    <a16:creationId xmlns:a16="http://schemas.microsoft.com/office/drawing/2014/main" id="{03F1D52E-B964-4060-83E7-517ADD5D2289}"/>
                  </a:ext>
                </a:extLst>
              </p:cNvPr>
              <p:cNvSpPr/>
              <p:nvPr/>
            </p:nvSpPr>
            <p:spPr>
              <a:xfrm>
                <a:off x="-5706018" y="3849586"/>
                <a:ext cx="6599368" cy="120913"/>
              </a:xfrm>
              <a:custGeom>
                <a:avLst/>
                <a:gdLst>
                  <a:gd name="connsiteX0" fmla="*/ 0 w 6581775"/>
                  <a:gd name="connsiteY0" fmla="*/ 12303 h 73819"/>
                  <a:gd name="connsiteX1" fmla="*/ 12303 w 6581775"/>
                  <a:gd name="connsiteY1" fmla="*/ 0 h 73819"/>
                  <a:gd name="connsiteX2" fmla="*/ 6569472 w 6581775"/>
                  <a:gd name="connsiteY2" fmla="*/ 0 h 73819"/>
                  <a:gd name="connsiteX3" fmla="*/ 6581775 w 6581775"/>
                  <a:gd name="connsiteY3" fmla="*/ 12303 h 73819"/>
                  <a:gd name="connsiteX4" fmla="*/ 6581775 w 6581775"/>
                  <a:gd name="connsiteY4" fmla="*/ 61516 h 73819"/>
                  <a:gd name="connsiteX5" fmla="*/ 6569472 w 6581775"/>
                  <a:gd name="connsiteY5" fmla="*/ 73819 h 73819"/>
                  <a:gd name="connsiteX6" fmla="*/ 12303 w 6581775"/>
                  <a:gd name="connsiteY6" fmla="*/ 73819 h 73819"/>
                  <a:gd name="connsiteX7" fmla="*/ 0 w 6581775"/>
                  <a:gd name="connsiteY7" fmla="*/ 61516 h 73819"/>
                  <a:gd name="connsiteX8" fmla="*/ 0 w 6581775"/>
                  <a:gd name="connsiteY8" fmla="*/ 12303 h 73819"/>
                  <a:gd name="connsiteX0" fmla="*/ 0 w 6581775"/>
                  <a:gd name="connsiteY0" fmla="*/ 12303 h 76200"/>
                  <a:gd name="connsiteX1" fmla="*/ 12303 w 6581775"/>
                  <a:gd name="connsiteY1" fmla="*/ 0 h 76200"/>
                  <a:gd name="connsiteX2" fmla="*/ 6569472 w 6581775"/>
                  <a:gd name="connsiteY2" fmla="*/ 0 h 76200"/>
                  <a:gd name="connsiteX3" fmla="*/ 6581775 w 6581775"/>
                  <a:gd name="connsiteY3" fmla="*/ 12303 h 76200"/>
                  <a:gd name="connsiteX4" fmla="*/ 6581775 w 6581775"/>
                  <a:gd name="connsiteY4" fmla="*/ 61516 h 76200"/>
                  <a:gd name="connsiteX5" fmla="*/ 6569472 w 6581775"/>
                  <a:gd name="connsiteY5" fmla="*/ 73819 h 76200"/>
                  <a:gd name="connsiteX6" fmla="*/ 202803 w 6581775"/>
                  <a:gd name="connsiteY6" fmla="*/ 76200 h 76200"/>
                  <a:gd name="connsiteX7" fmla="*/ 0 w 6581775"/>
                  <a:gd name="connsiteY7" fmla="*/ 61516 h 76200"/>
                  <a:gd name="connsiteX8" fmla="*/ 0 w 6581775"/>
                  <a:gd name="connsiteY8" fmla="*/ 12303 h 76200"/>
                  <a:gd name="connsiteX0" fmla="*/ 334156 w 6915931"/>
                  <a:gd name="connsiteY0" fmla="*/ 12303 h 76200"/>
                  <a:gd name="connsiteX1" fmla="*/ 346459 w 6915931"/>
                  <a:gd name="connsiteY1" fmla="*/ 0 h 76200"/>
                  <a:gd name="connsiteX2" fmla="*/ 6903628 w 6915931"/>
                  <a:gd name="connsiteY2" fmla="*/ 0 h 76200"/>
                  <a:gd name="connsiteX3" fmla="*/ 6915931 w 6915931"/>
                  <a:gd name="connsiteY3" fmla="*/ 12303 h 76200"/>
                  <a:gd name="connsiteX4" fmla="*/ 6915931 w 6915931"/>
                  <a:gd name="connsiteY4" fmla="*/ 61516 h 76200"/>
                  <a:gd name="connsiteX5" fmla="*/ 6903628 w 6915931"/>
                  <a:gd name="connsiteY5" fmla="*/ 73819 h 76200"/>
                  <a:gd name="connsiteX6" fmla="*/ 536959 w 6915931"/>
                  <a:gd name="connsiteY6" fmla="*/ 76200 h 76200"/>
                  <a:gd name="connsiteX7" fmla="*/ 334156 w 6915931"/>
                  <a:gd name="connsiteY7" fmla="*/ 12303 h 76200"/>
                  <a:gd name="connsiteX0" fmla="*/ 908279 w 7287251"/>
                  <a:gd name="connsiteY0" fmla="*/ 76200 h 76200"/>
                  <a:gd name="connsiteX1" fmla="*/ 717779 w 7287251"/>
                  <a:gd name="connsiteY1" fmla="*/ 0 h 76200"/>
                  <a:gd name="connsiteX2" fmla="*/ 7274948 w 7287251"/>
                  <a:gd name="connsiteY2" fmla="*/ 0 h 76200"/>
                  <a:gd name="connsiteX3" fmla="*/ 7287251 w 7287251"/>
                  <a:gd name="connsiteY3" fmla="*/ 12303 h 76200"/>
                  <a:gd name="connsiteX4" fmla="*/ 7287251 w 7287251"/>
                  <a:gd name="connsiteY4" fmla="*/ 61516 h 76200"/>
                  <a:gd name="connsiteX5" fmla="*/ 7274948 w 7287251"/>
                  <a:gd name="connsiteY5" fmla="*/ 73819 h 76200"/>
                  <a:gd name="connsiteX6" fmla="*/ 908279 w 7287251"/>
                  <a:gd name="connsiteY6" fmla="*/ 76200 h 76200"/>
                  <a:gd name="connsiteX0" fmla="*/ 556434 w 6935406"/>
                  <a:gd name="connsiteY0" fmla="*/ 76200 h 76200"/>
                  <a:gd name="connsiteX1" fmla="*/ 365934 w 6935406"/>
                  <a:gd name="connsiteY1" fmla="*/ 0 h 76200"/>
                  <a:gd name="connsiteX2" fmla="*/ 6923103 w 6935406"/>
                  <a:gd name="connsiteY2" fmla="*/ 0 h 76200"/>
                  <a:gd name="connsiteX3" fmla="*/ 6935406 w 6935406"/>
                  <a:gd name="connsiteY3" fmla="*/ 12303 h 76200"/>
                  <a:gd name="connsiteX4" fmla="*/ 6935406 w 6935406"/>
                  <a:gd name="connsiteY4" fmla="*/ 61516 h 76200"/>
                  <a:gd name="connsiteX5" fmla="*/ 6923103 w 6935406"/>
                  <a:gd name="connsiteY5" fmla="*/ 73819 h 76200"/>
                  <a:gd name="connsiteX6" fmla="*/ 556434 w 6935406"/>
                  <a:gd name="connsiteY6" fmla="*/ 76200 h 76200"/>
                  <a:gd name="connsiteX0" fmla="*/ 203303 w 6582275"/>
                  <a:gd name="connsiteY0" fmla="*/ 76200 h 76200"/>
                  <a:gd name="connsiteX1" fmla="*/ 12803 w 6582275"/>
                  <a:gd name="connsiteY1" fmla="*/ 0 h 76200"/>
                  <a:gd name="connsiteX2" fmla="*/ 6569972 w 6582275"/>
                  <a:gd name="connsiteY2" fmla="*/ 0 h 76200"/>
                  <a:gd name="connsiteX3" fmla="*/ 6582275 w 6582275"/>
                  <a:gd name="connsiteY3" fmla="*/ 12303 h 76200"/>
                  <a:gd name="connsiteX4" fmla="*/ 6582275 w 6582275"/>
                  <a:gd name="connsiteY4" fmla="*/ 61516 h 76200"/>
                  <a:gd name="connsiteX5" fmla="*/ 6569972 w 6582275"/>
                  <a:gd name="connsiteY5" fmla="*/ 73819 h 76200"/>
                  <a:gd name="connsiteX6" fmla="*/ 203303 w 6582275"/>
                  <a:gd name="connsiteY6" fmla="*/ 76200 h 76200"/>
                  <a:gd name="connsiteX0" fmla="*/ 202643 w 6581615"/>
                  <a:gd name="connsiteY0" fmla="*/ 76200 h 76200"/>
                  <a:gd name="connsiteX1" fmla="*/ 12143 w 6581615"/>
                  <a:gd name="connsiteY1" fmla="*/ 0 h 76200"/>
                  <a:gd name="connsiteX2" fmla="*/ 6569312 w 6581615"/>
                  <a:gd name="connsiteY2" fmla="*/ 0 h 76200"/>
                  <a:gd name="connsiteX3" fmla="*/ 6581615 w 6581615"/>
                  <a:gd name="connsiteY3" fmla="*/ 12303 h 76200"/>
                  <a:gd name="connsiteX4" fmla="*/ 6581615 w 6581615"/>
                  <a:gd name="connsiteY4" fmla="*/ 61516 h 76200"/>
                  <a:gd name="connsiteX5" fmla="*/ 6569312 w 6581615"/>
                  <a:gd name="connsiteY5" fmla="*/ 73819 h 76200"/>
                  <a:gd name="connsiteX6" fmla="*/ 202643 w 6581615"/>
                  <a:gd name="connsiteY6" fmla="*/ 76200 h 76200"/>
                  <a:gd name="connsiteX0" fmla="*/ 202643 w 6581615"/>
                  <a:gd name="connsiteY0" fmla="*/ 76200 h 76200"/>
                  <a:gd name="connsiteX1" fmla="*/ 12143 w 6581615"/>
                  <a:gd name="connsiteY1" fmla="*/ 0 h 76200"/>
                  <a:gd name="connsiteX2" fmla="*/ 6569312 w 6581615"/>
                  <a:gd name="connsiteY2" fmla="*/ 0 h 76200"/>
                  <a:gd name="connsiteX3" fmla="*/ 6581615 w 6581615"/>
                  <a:gd name="connsiteY3" fmla="*/ 12303 h 76200"/>
                  <a:gd name="connsiteX4" fmla="*/ 6569312 w 6581615"/>
                  <a:gd name="connsiteY4" fmla="*/ 73819 h 76200"/>
                  <a:gd name="connsiteX5" fmla="*/ 202643 w 6581615"/>
                  <a:gd name="connsiteY5" fmla="*/ 76200 h 76200"/>
                  <a:gd name="connsiteX0" fmla="*/ 202643 w 7377095"/>
                  <a:gd name="connsiteY0" fmla="*/ 76200 h 76200"/>
                  <a:gd name="connsiteX1" fmla="*/ 12143 w 7377095"/>
                  <a:gd name="connsiteY1" fmla="*/ 0 h 76200"/>
                  <a:gd name="connsiteX2" fmla="*/ 6569312 w 7377095"/>
                  <a:gd name="connsiteY2" fmla="*/ 0 h 76200"/>
                  <a:gd name="connsiteX3" fmla="*/ 6569312 w 7377095"/>
                  <a:gd name="connsiteY3" fmla="*/ 73819 h 76200"/>
                  <a:gd name="connsiteX4" fmla="*/ 202643 w 7377095"/>
                  <a:gd name="connsiteY4" fmla="*/ 76200 h 76200"/>
                  <a:gd name="connsiteX0" fmla="*/ 202643 w 7276041"/>
                  <a:gd name="connsiteY0" fmla="*/ 76200 h 76200"/>
                  <a:gd name="connsiteX1" fmla="*/ 12143 w 7276041"/>
                  <a:gd name="connsiteY1" fmla="*/ 0 h 76200"/>
                  <a:gd name="connsiteX2" fmla="*/ 6569312 w 7276041"/>
                  <a:gd name="connsiteY2" fmla="*/ 0 h 76200"/>
                  <a:gd name="connsiteX3" fmla="*/ 6347855 w 7276041"/>
                  <a:gd name="connsiteY3" fmla="*/ 73819 h 76200"/>
                  <a:gd name="connsiteX4" fmla="*/ 202643 w 7276041"/>
                  <a:gd name="connsiteY4" fmla="*/ 76200 h 76200"/>
                  <a:gd name="connsiteX0" fmla="*/ 202643 w 7034172"/>
                  <a:gd name="connsiteY0" fmla="*/ 76200 h 76200"/>
                  <a:gd name="connsiteX1" fmla="*/ 12143 w 7034172"/>
                  <a:gd name="connsiteY1" fmla="*/ 0 h 76200"/>
                  <a:gd name="connsiteX2" fmla="*/ 6569312 w 7034172"/>
                  <a:gd name="connsiteY2" fmla="*/ 0 h 76200"/>
                  <a:gd name="connsiteX3" fmla="*/ 6347855 w 7034172"/>
                  <a:gd name="connsiteY3" fmla="*/ 73819 h 76200"/>
                  <a:gd name="connsiteX4" fmla="*/ 202643 w 7034172"/>
                  <a:gd name="connsiteY4" fmla="*/ 76200 h 76200"/>
                  <a:gd name="connsiteX0" fmla="*/ 202643 w 6569312"/>
                  <a:gd name="connsiteY0" fmla="*/ 76200 h 76200"/>
                  <a:gd name="connsiteX1" fmla="*/ 12143 w 6569312"/>
                  <a:gd name="connsiteY1" fmla="*/ 0 h 76200"/>
                  <a:gd name="connsiteX2" fmla="*/ 6569312 w 6569312"/>
                  <a:gd name="connsiteY2" fmla="*/ 0 h 76200"/>
                  <a:gd name="connsiteX3" fmla="*/ 6347855 w 6569312"/>
                  <a:gd name="connsiteY3" fmla="*/ 73819 h 76200"/>
                  <a:gd name="connsiteX4" fmla="*/ 202643 w 6569312"/>
                  <a:gd name="connsiteY4" fmla="*/ 76200 h 76200"/>
                  <a:gd name="connsiteX0" fmla="*/ 202643 w 6570965"/>
                  <a:gd name="connsiteY0" fmla="*/ 76200 h 76200"/>
                  <a:gd name="connsiteX1" fmla="*/ 12143 w 6570965"/>
                  <a:gd name="connsiteY1" fmla="*/ 0 h 76200"/>
                  <a:gd name="connsiteX2" fmla="*/ 6569312 w 6570965"/>
                  <a:gd name="connsiteY2" fmla="*/ 0 h 76200"/>
                  <a:gd name="connsiteX3" fmla="*/ 6347855 w 6570965"/>
                  <a:gd name="connsiteY3" fmla="*/ 73819 h 76200"/>
                  <a:gd name="connsiteX4" fmla="*/ 202643 w 6570965"/>
                  <a:gd name="connsiteY4" fmla="*/ 76200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570965" h="76200">
                    <a:moveTo>
                      <a:pt x="202643" y="76200"/>
                    </a:moveTo>
                    <a:cubicBezTo>
                      <a:pt x="121814" y="61516"/>
                      <a:pt x="-46461" y="17462"/>
                      <a:pt x="12143" y="0"/>
                    </a:cubicBezTo>
                    <a:lnTo>
                      <a:pt x="6569312" y="0"/>
                    </a:lnTo>
                    <a:cubicBezTo>
                      <a:pt x="6583467" y="17065"/>
                      <a:pt x="6506472" y="53975"/>
                      <a:pt x="6347855" y="73819"/>
                    </a:cubicBezTo>
                    <a:lnTo>
                      <a:pt x="202643" y="76200"/>
                    </a:lnTo>
                    <a:close/>
                  </a:path>
                </a:pathLst>
              </a:custGeom>
              <a:gradFill flip="none" rotWithShape="1">
                <a:gsLst>
                  <a:gs pos="95000">
                    <a:srgbClr val="A5A9AD"/>
                  </a:gs>
                  <a:gs pos="50000">
                    <a:srgbClr val="868B90"/>
                  </a:gs>
                  <a:gs pos="8000">
                    <a:srgbClr val="868B90"/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outerShdw blurRad="12700" dist="25400" dir="5400000" algn="t" rotWithShape="0">
                  <a:schemeClr val="tx1">
                    <a:lumMod val="85000"/>
                    <a:lumOff val="15000"/>
                  </a:schemeClr>
                </a:outerShdw>
              </a:effectLst>
              <a:scene3d>
                <a:camera prst="orthographicFront"/>
                <a:lightRig rig="harsh" dir="t"/>
              </a:scene3d>
              <a:sp3d>
                <a:bevelT w="0" h="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08493"/>
                <a:endParaRPr lang="es-MX" sz="2400" dirty="0">
                  <a:solidFill>
                    <a:srgbClr val="FFFFFF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11" name="Rectángulo redondeado 3">
                <a:extLst>
                  <a:ext uri="{FF2B5EF4-FFF2-40B4-BE49-F238E27FC236}">
                    <a16:creationId xmlns:a16="http://schemas.microsoft.com/office/drawing/2014/main" id="{E1306B43-AD1B-4C80-A121-80E1D592ACE1}"/>
                  </a:ext>
                </a:extLst>
              </p:cNvPr>
              <p:cNvSpPr/>
              <p:nvPr/>
            </p:nvSpPr>
            <p:spPr>
              <a:xfrm>
                <a:off x="-5715543" y="3770615"/>
                <a:ext cx="6625214" cy="129600"/>
              </a:xfrm>
              <a:prstGeom prst="roundRect">
                <a:avLst>
                  <a:gd name="adj" fmla="val 23977"/>
                </a:avLst>
              </a:prstGeom>
              <a:gradFill flip="none" rotWithShape="1">
                <a:gsLst>
                  <a:gs pos="100000">
                    <a:srgbClr val="868B90"/>
                  </a:gs>
                  <a:gs pos="95000">
                    <a:srgbClr val="868B90"/>
                  </a:gs>
                  <a:gs pos="0">
                    <a:srgbClr val="868B90"/>
                  </a:gs>
                  <a:gs pos="98000">
                    <a:srgbClr val="FFFFFF"/>
                  </a:gs>
                  <a:gs pos="2000">
                    <a:srgbClr val="FBF9FA"/>
                  </a:gs>
                  <a:gs pos="5000">
                    <a:srgbClr val="868B90"/>
                  </a:gs>
                  <a:gs pos="90000">
                    <a:srgbClr val="FAF9FB"/>
                  </a:gs>
                  <a:gs pos="10000">
                    <a:srgbClr val="FBF9FA"/>
                  </a:gs>
                  <a:gs pos="39000">
                    <a:srgbClr val="FBF9FA"/>
                  </a:gs>
                  <a:gs pos="63000">
                    <a:srgbClr val="FBF9FA"/>
                  </a:gs>
                </a:gsLst>
                <a:lin ang="21594000" scaled="0"/>
                <a:tileRect/>
              </a:gra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0" h="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08493"/>
                <a:endParaRPr lang="es-SV" sz="2400" dirty="0">
                  <a:solidFill>
                    <a:srgbClr val="FFFFFF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8" name="23 Rectángulo redondeado">
              <a:extLst>
                <a:ext uri="{FF2B5EF4-FFF2-40B4-BE49-F238E27FC236}">
                  <a16:creationId xmlns:a16="http://schemas.microsoft.com/office/drawing/2014/main" id="{F39A3D81-2448-40B8-BD01-9CA11C2B794F}"/>
                </a:ext>
              </a:extLst>
            </p:cNvPr>
            <p:cNvSpPr/>
            <p:nvPr/>
          </p:nvSpPr>
          <p:spPr>
            <a:xfrm>
              <a:off x="2823939" y="12968008"/>
              <a:ext cx="2804149" cy="249019"/>
            </a:xfrm>
            <a:custGeom>
              <a:avLst/>
              <a:gdLst/>
              <a:ahLst/>
              <a:cxnLst/>
              <a:rect l="l" t="t" r="r" b="b"/>
              <a:pathLst>
                <a:path w="923491" h="82550">
                  <a:moveTo>
                    <a:pt x="0" y="0"/>
                  </a:moveTo>
                  <a:lnTo>
                    <a:pt x="923491" y="0"/>
                  </a:lnTo>
                  <a:cubicBezTo>
                    <a:pt x="920296" y="46402"/>
                    <a:pt x="881273" y="82550"/>
                    <a:pt x="833807" y="82550"/>
                  </a:cubicBezTo>
                  <a:lnTo>
                    <a:pt x="89683" y="82550"/>
                  </a:lnTo>
                  <a:cubicBezTo>
                    <a:pt x="42218" y="82550"/>
                    <a:pt x="3194" y="46402"/>
                    <a:pt x="0" y="0"/>
                  </a:cubicBezTo>
                  <a:close/>
                </a:path>
              </a:pathLst>
            </a:custGeom>
            <a:solidFill>
              <a:srgbClr val="F7F5F9"/>
            </a:solidFill>
            <a:ln w="3175">
              <a:noFill/>
            </a:ln>
            <a:effectLst>
              <a:innerShdw blurRad="12700" dist="12700" dir="5400000">
                <a:prstClr val="black">
                  <a:alpha val="7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08493"/>
              <a:endParaRPr lang="es-MX" sz="2400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9" name="Rectángulo redondeado 3">
              <a:extLst>
                <a:ext uri="{FF2B5EF4-FFF2-40B4-BE49-F238E27FC236}">
                  <a16:creationId xmlns:a16="http://schemas.microsoft.com/office/drawing/2014/main" id="{8DB9F20C-D006-41B8-B73E-60675E1DBA4C}"/>
                </a:ext>
              </a:extLst>
            </p:cNvPr>
            <p:cNvSpPr/>
            <p:nvPr/>
          </p:nvSpPr>
          <p:spPr>
            <a:xfrm>
              <a:off x="-3925253" y="2216455"/>
              <a:ext cx="6286434" cy="9112288"/>
            </a:xfrm>
            <a:custGeom>
              <a:avLst/>
              <a:gdLst/>
              <a:ahLst/>
              <a:cxnLst/>
              <a:rect l="l" t="t" r="r" b="b"/>
              <a:pathLst>
                <a:path w="2070313" h="3020732">
                  <a:moveTo>
                    <a:pt x="187976" y="0"/>
                  </a:moveTo>
                  <a:lnTo>
                    <a:pt x="2070313" y="0"/>
                  </a:lnTo>
                  <a:lnTo>
                    <a:pt x="1928420" y="207031"/>
                  </a:lnTo>
                  <a:lnTo>
                    <a:pt x="183453" y="207031"/>
                  </a:lnTo>
                  <a:lnTo>
                    <a:pt x="183453" y="2753062"/>
                  </a:lnTo>
                  <a:lnTo>
                    <a:pt x="0" y="3020732"/>
                  </a:lnTo>
                  <a:lnTo>
                    <a:pt x="0" y="187976"/>
                  </a:lnTo>
                  <a:cubicBezTo>
                    <a:pt x="0" y="84160"/>
                    <a:pt x="84160" y="0"/>
                    <a:pt x="187976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86000">
                  <a:schemeClr val="bg1">
                    <a:alpha val="41000"/>
                  </a:schemeClr>
                </a:gs>
              </a:gsLst>
              <a:lin ang="162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08493"/>
              <a:endParaRPr lang="es-SV" sz="2400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13" name="Marcador de posición de imagen 33">
            <a:extLst>
              <a:ext uri="{FF2B5EF4-FFF2-40B4-BE49-F238E27FC236}">
                <a16:creationId xmlns:a16="http://schemas.microsoft.com/office/drawing/2014/main" id="{485353D9-C3EB-4CFC-971A-12E643E5D1FD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-1529964" y="819258"/>
            <a:ext cx="8176515" cy="5055615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  <a:ln w="152400">
            <a:noFill/>
          </a:ln>
        </p:spPr>
        <p:txBody>
          <a:bodyPr wrap="square" lIns="91383" tIns="45688" rIns="91383" bIns="45688">
            <a:noAutofit/>
          </a:bodyPr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855633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5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4 Grupo">
            <a:extLst>
              <a:ext uri="{FF2B5EF4-FFF2-40B4-BE49-F238E27FC236}">
                <a16:creationId xmlns:a16="http://schemas.microsoft.com/office/drawing/2014/main" id="{BEFFADAE-0035-4509-9BC5-BC34F8FED4B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50834" y="1742546"/>
            <a:ext cx="5666852" cy="3126500"/>
            <a:chOff x="-5854210" y="2216455"/>
            <a:chExt cx="20117235" cy="11350954"/>
          </a:xfrm>
        </p:grpSpPr>
        <p:sp>
          <p:nvSpPr>
            <p:cNvPr id="14" name="Rectángulo redondeado 34">
              <a:extLst>
                <a:ext uri="{FF2B5EF4-FFF2-40B4-BE49-F238E27FC236}">
                  <a16:creationId xmlns:a16="http://schemas.microsoft.com/office/drawing/2014/main" id="{79EB2350-154A-4BC8-90B8-DAB22B2EC3C1}"/>
                </a:ext>
              </a:extLst>
            </p:cNvPr>
            <p:cNvSpPr/>
            <p:nvPr/>
          </p:nvSpPr>
          <p:spPr>
            <a:xfrm>
              <a:off x="-3927982" y="2216455"/>
              <a:ext cx="16313946" cy="11105489"/>
            </a:xfrm>
            <a:prstGeom prst="roundRect">
              <a:avLst>
                <a:gd name="adj" fmla="val 5106"/>
              </a:avLst>
            </a:prstGeom>
            <a:solidFill>
              <a:schemeClr val="tx1"/>
            </a:solidFill>
            <a:ln w="38100">
              <a:solidFill>
                <a:schemeClr val="bg1">
                  <a:lumMod val="75000"/>
                </a:schemeClr>
              </a:solidFill>
            </a:ln>
            <a:effectLst>
              <a:innerShdw blurRad="254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08493"/>
              <a:endParaRPr lang="es-SV" sz="2400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5" name="Elipse 7">
              <a:extLst>
                <a:ext uri="{FF2B5EF4-FFF2-40B4-BE49-F238E27FC236}">
                  <a16:creationId xmlns:a16="http://schemas.microsoft.com/office/drawing/2014/main" id="{FC2B3056-3AFE-4BAD-8311-1FD3EB59CF7F}"/>
                </a:ext>
              </a:extLst>
            </p:cNvPr>
            <p:cNvSpPr/>
            <p:nvPr/>
          </p:nvSpPr>
          <p:spPr>
            <a:xfrm>
              <a:off x="4129747" y="2442101"/>
              <a:ext cx="136298" cy="13205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08493"/>
              <a:endParaRPr lang="es-SV" sz="2400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6" name="Elipse 15">
              <a:extLst>
                <a:ext uri="{FF2B5EF4-FFF2-40B4-BE49-F238E27FC236}">
                  <a16:creationId xmlns:a16="http://schemas.microsoft.com/office/drawing/2014/main" id="{8E9ED9B4-E1A0-442D-92A9-13A59DFFB53B}"/>
                </a:ext>
              </a:extLst>
            </p:cNvPr>
            <p:cNvSpPr/>
            <p:nvPr/>
          </p:nvSpPr>
          <p:spPr>
            <a:xfrm>
              <a:off x="4087643" y="2437652"/>
              <a:ext cx="109313" cy="108597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08493"/>
              <a:endParaRPr lang="es-SV" sz="2400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grpSp>
          <p:nvGrpSpPr>
            <p:cNvPr id="17" name="374 Grupo">
              <a:extLst>
                <a:ext uri="{FF2B5EF4-FFF2-40B4-BE49-F238E27FC236}">
                  <a16:creationId xmlns:a16="http://schemas.microsoft.com/office/drawing/2014/main" id="{01AFDC6C-C25C-4200-B9DE-F5FF3A29E095}"/>
                </a:ext>
              </a:extLst>
            </p:cNvPr>
            <p:cNvGrpSpPr/>
            <p:nvPr/>
          </p:nvGrpSpPr>
          <p:grpSpPr>
            <a:xfrm>
              <a:off x="-5854210" y="12964442"/>
              <a:ext cx="20117235" cy="602967"/>
              <a:chOff x="-5715543" y="3770615"/>
              <a:chExt cx="6625214" cy="199884"/>
            </a:xfrm>
            <a:effectLst>
              <a:reflection blurRad="6350" stA="50000" endA="300" endPos="90000" dist="50800" dir="5400000" sy="-100000" algn="bl" rotWithShape="0"/>
            </a:effectLst>
          </p:grpSpPr>
          <p:sp>
            <p:nvSpPr>
              <p:cNvPr id="20" name="20 Rectángulo redondeado">
                <a:extLst>
                  <a:ext uri="{FF2B5EF4-FFF2-40B4-BE49-F238E27FC236}">
                    <a16:creationId xmlns:a16="http://schemas.microsoft.com/office/drawing/2014/main" id="{FD4CDC1B-9B09-42AA-A58A-2548CAAF8957}"/>
                  </a:ext>
                </a:extLst>
              </p:cNvPr>
              <p:cNvSpPr/>
              <p:nvPr/>
            </p:nvSpPr>
            <p:spPr>
              <a:xfrm>
                <a:off x="-5706018" y="3849586"/>
                <a:ext cx="6599368" cy="120913"/>
              </a:xfrm>
              <a:custGeom>
                <a:avLst/>
                <a:gdLst>
                  <a:gd name="connsiteX0" fmla="*/ 0 w 6581775"/>
                  <a:gd name="connsiteY0" fmla="*/ 12303 h 73819"/>
                  <a:gd name="connsiteX1" fmla="*/ 12303 w 6581775"/>
                  <a:gd name="connsiteY1" fmla="*/ 0 h 73819"/>
                  <a:gd name="connsiteX2" fmla="*/ 6569472 w 6581775"/>
                  <a:gd name="connsiteY2" fmla="*/ 0 h 73819"/>
                  <a:gd name="connsiteX3" fmla="*/ 6581775 w 6581775"/>
                  <a:gd name="connsiteY3" fmla="*/ 12303 h 73819"/>
                  <a:gd name="connsiteX4" fmla="*/ 6581775 w 6581775"/>
                  <a:gd name="connsiteY4" fmla="*/ 61516 h 73819"/>
                  <a:gd name="connsiteX5" fmla="*/ 6569472 w 6581775"/>
                  <a:gd name="connsiteY5" fmla="*/ 73819 h 73819"/>
                  <a:gd name="connsiteX6" fmla="*/ 12303 w 6581775"/>
                  <a:gd name="connsiteY6" fmla="*/ 73819 h 73819"/>
                  <a:gd name="connsiteX7" fmla="*/ 0 w 6581775"/>
                  <a:gd name="connsiteY7" fmla="*/ 61516 h 73819"/>
                  <a:gd name="connsiteX8" fmla="*/ 0 w 6581775"/>
                  <a:gd name="connsiteY8" fmla="*/ 12303 h 73819"/>
                  <a:gd name="connsiteX0" fmla="*/ 0 w 6581775"/>
                  <a:gd name="connsiteY0" fmla="*/ 12303 h 76200"/>
                  <a:gd name="connsiteX1" fmla="*/ 12303 w 6581775"/>
                  <a:gd name="connsiteY1" fmla="*/ 0 h 76200"/>
                  <a:gd name="connsiteX2" fmla="*/ 6569472 w 6581775"/>
                  <a:gd name="connsiteY2" fmla="*/ 0 h 76200"/>
                  <a:gd name="connsiteX3" fmla="*/ 6581775 w 6581775"/>
                  <a:gd name="connsiteY3" fmla="*/ 12303 h 76200"/>
                  <a:gd name="connsiteX4" fmla="*/ 6581775 w 6581775"/>
                  <a:gd name="connsiteY4" fmla="*/ 61516 h 76200"/>
                  <a:gd name="connsiteX5" fmla="*/ 6569472 w 6581775"/>
                  <a:gd name="connsiteY5" fmla="*/ 73819 h 76200"/>
                  <a:gd name="connsiteX6" fmla="*/ 202803 w 6581775"/>
                  <a:gd name="connsiteY6" fmla="*/ 76200 h 76200"/>
                  <a:gd name="connsiteX7" fmla="*/ 0 w 6581775"/>
                  <a:gd name="connsiteY7" fmla="*/ 61516 h 76200"/>
                  <a:gd name="connsiteX8" fmla="*/ 0 w 6581775"/>
                  <a:gd name="connsiteY8" fmla="*/ 12303 h 76200"/>
                  <a:gd name="connsiteX0" fmla="*/ 334156 w 6915931"/>
                  <a:gd name="connsiteY0" fmla="*/ 12303 h 76200"/>
                  <a:gd name="connsiteX1" fmla="*/ 346459 w 6915931"/>
                  <a:gd name="connsiteY1" fmla="*/ 0 h 76200"/>
                  <a:gd name="connsiteX2" fmla="*/ 6903628 w 6915931"/>
                  <a:gd name="connsiteY2" fmla="*/ 0 h 76200"/>
                  <a:gd name="connsiteX3" fmla="*/ 6915931 w 6915931"/>
                  <a:gd name="connsiteY3" fmla="*/ 12303 h 76200"/>
                  <a:gd name="connsiteX4" fmla="*/ 6915931 w 6915931"/>
                  <a:gd name="connsiteY4" fmla="*/ 61516 h 76200"/>
                  <a:gd name="connsiteX5" fmla="*/ 6903628 w 6915931"/>
                  <a:gd name="connsiteY5" fmla="*/ 73819 h 76200"/>
                  <a:gd name="connsiteX6" fmla="*/ 536959 w 6915931"/>
                  <a:gd name="connsiteY6" fmla="*/ 76200 h 76200"/>
                  <a:gd name="connsiteX7" fmla="*/ 334156 w 6915931"/>
                  <a:gd name="connsiteY7" fmla="*/ 12303 h 76200"/>
                  <a:gd name="connsiteX0" fmla="*/ 908279 w 7287251"/>
                  <a:gd name="connsiteY0" fmla="*/ 76200 h 76200"/>
                  <a:gd name="connsiteX1" fmla="*/ 717779 w 7287251"/>
                  <a:gd name="connsiteY1" fmla="*/ 0 h 76200"/>
                  <a:gd name="connsiteX2" fmla="*/ 7274948 w 7287251"/>
                  <a:gd name="connsiteY2" fmla="*/ 0 h 76200"/>
                  <a:gd name="connsiteX3" fmla="*/ 7287251 w 7287251"/>
                  <a:gd name="connsiteY3" fmla="*/ 12303 h 76200"/>
                  <a:gd name="connsiteX4" fmla="*/ 7287251 w 7287251"/>
                  <a:gd name="connsiteY4" fmla="*/ 61516 h 76200"/>
                  <a:gd name="connsiteX5" fmla="*/ 7274948 w 7287251"/>
                  <a:gd name="connsiteY5" fmla="*/ 73819 h 76200"/>
                  <a:gd name="connsiteX6" fmla="*/ 908279 w 7287251"/>
                  <a:gd name="connsiteY6" fmla="*/ 76200 h 76200"/>
                  <a:gd name="connsiteX0" fmla="*/ 556434 w 6935406"/>
                  <a:gd name="connsiteY0" fmla="*/ 76200 h 76200"/>
                  <a:gd name="connsiteX1" fmla="*/ 365934 w 6935406"/>
                  <a:gd name="connsiteY1" fmla="*/ 0 h 76200"/>
                  <a:gd name="connsiteX2" fmla="*/ 6923103 w 6935406"/>
                  <a:gd name="connsiteY2" fmla="*/ 0 h 76200"/>
                  <a:gd name="connsiteX3" fmla="*/ 6935406 w 6935406"/>
                  <a:gd name="connsiteY3" fmla="*/ 12303 h 76200"/>
                  <a:gd name="connsiteX4" fmla="*/ 6935406 w 6935406"/>
                  <a:gd name="connsiteY4" fmla="*/ 61516 h 76200"/>
                  <a:gd name="connsiteX5" fmla="*/ 6923103 w 6935406"/>
                  <a:gd name="connsiteY5" fmla="*/ 73819 h 76200"/>
                  <a:gd name="connsiteX6" fmla="*/ 556434 w 6935406"/>
                  <a:gd name="connsiteY6" fmla="*/ 76200 h 76200"/>
                  <a:gd name="connsiteX0" fmla="*/ 203303 w 6582275"/>
                  <a:gd name="connsiteY0" fmla="*/ 76200 h 76200"/>
                  <a:gd name="connsiteX1" fmla="*/ 12803 w 6582275"/>
                  <a:gd name="connsiteY1" fmla="*/ 0 h 76200"/>
                  <a:gd name="connsiteX2" fmla="*/ 6569972 w 6582275"/>
                  <a:gd name="connsiteY2" fmla="*/ 0 h 76200"/>
                  <a:gd name="connsiteX3" fmla="*/ 6582275 w 6582275"/>
                  <a:gd name="connsiteY3" fmla="*/ 12303 h 76200"/>
                  <a:gd name="connsiteX4" fmla="*/ 6582275 w 6582275"/>
                  <a:gd name="connsiteY4" fmla="*/ 61516 h 76200"/>
                  <a:gd name="connsiteX5" fmla="*/ 6569972 w 6582275"/>
                  <a:gd name="connsiteY5" fmla="*/ 73819 h 76200"/>
                  <a:gd name="connsiteX6" fmla="*/ 203303 w 6582275"/>
                  <a:gd name="connsiteY6" fmla="*/ 76200 h 76200"/>
                  <a:gd name="connsiteX0" fmla="*/ 202643 w 6581615"/>
                  <a:gd name="connsiteY0" fmla="*/ 76200 h 76200"/>
                  <a:gd name="connsiteX1" fmla="*/ 12143 w 6581615"/>
                  <a:gd name="connsiteY1" fmla="*/ 0 h 76200"/>
                  <a:gd name="connsiteX2" fmla="*/ 6569312 w 6581615"/>
                  <a:gd name="connsiteY2" fmla="*/ 0 h 76200"/>
                  <a:gd name="connsiteX3" fmla="*/ 6581615 w 6581615"/>
                  <a:gd name="connsiteY3" fmla="*/ 12303 h 76200"/>
                  <a:gd name="connsiteX4" fmla="*/ 6581615 w 6581615"/>
                  <a:gd name="connsiteY4" fmla="*/ 61516 h 76200"/>
                  <a:gd name="connsiteX5" fmla="*/ 6569312 w 6581615"/>
                  <a:gd name="connsiteY5" fmla="*/ 73819 h 76200"/>
                  <a:gd name="connsiteX6" fmla="*/ 202643 w 6581615"/>
                  <a:gd name="connsiteY6" fmla="*/ 76200 h 76200"/>
                  <a:gd name="connsiteX0" fmla="*/ 202643 w 6581615"/>
                  <a:gd name="connsiteY0" fmla="*/ 76200 h 76200"/>
                  <a:gd name="connsiteX1" fmla="*/ 12143 w 6581615"/>
                  <a:gd name="connsiteY1" fmla="*/ 0 h 76200"/>
                  <a:gd name="connsiteX2" fmla="*/ 6569312 w 6581615"/>
                  <a:gd name="connsiteY2" fmla="*/ 0 h 76200"/>
                  <a:gd name="connsiteX3" fmla="*/ 6581615 w 6581615"/>
                  <a:gd name="connsiteY3" fmla="*/ 12303 h 76200"/>
                  <a:gd name="connsiteX4" fmla="*/ 6569312 w 6581615"/>
                  <a:gd name="connsiteY4" fmla="*/ 73819 h 76200"/>
                  <a:gd name="connsiteX5" fmla="*/ 202643 w 6581615"/>
                  <a:gd name="connsiteY5" fmla="*/ 76200 h 76200"/>
                  <a:gd name="connsiteX0" fmla="*/ 202643 w 7377095"/>
                  <a:gd name="connsiteY0" fmla="*/ 76200 h 76200"/>
                  <a:gd name="connsiteX1" fmla="*/ 12143 w 7377095"/>
                  <a:gd name="connsiteY1" fmla="*/ 0 h 76200"/>
                  <a:gd name="connsiteX2" fmla="*/ 6569312 w 7377095"/>
                  <a:gd name="connsiteY2" fmla="*/ 0 h 76200"/>
                  <a:gd name="connsiteX3" fmla="*/ 6569312 w 7377095"/>
                  <a:gd name="connsiteY3" fmla="*/ 73819 h 76200"/>
                  <a:gd name="connsiteX4" fmla="*/ 202643 w 7377095"/>
                  <a:gd name="connsiteY4" fmla="*/ 76200 h 76200"/>
                  <a:gd name="connsiteX0" fmla="*/ 202643 w 7276041"/>
                  <a:gd name="connsiteY0" fmla="*/ 76200 h 76200"/>
                  <a:gd name="connsiteX1" fmla="*/ 12143 w 7276041"/>
                  <a:gd name="connsiteY1" fmla="*/ 0 h 76200"/>
                  <a:gd name="connsiteX2" fmla="*/ 6569312 w 7276041"/>
                  <a:gd name="connsiteY2" fmla="*/ 0 h 76200"/>
                  <a:gd name="connsiteX3" fmla="*/ 6347855 w 7276041"/>
                  <a:gd name="connsiteY3" fmla="*/ 73819 h 76200"/>
                  <a:gd name="connsiteX4" fmla="*/ 202643 w 7276041"/>
                  <a:gd name="connsiteY4" fmla="*/ 76200 h 76200"/>
                  <a:gd name="connsiteX0" fmla="*/ 202643 w 7034172"/>
                  <a:gd name="connsiteY0" fmla="*/ 76200 h 76200"/>
                  <a:gd name="connsiteX1" fmla="*/ 12143 w 7034172"/>
                  <a:gd name="connsiteY1" fmla="*/ 0 h 76200"/>
                  <a:gd name="connsiteX2" fmla="*/ 6569312 w 7034172"/>
                  <a:gd name="connsiteY2" fmla="*/ 0 h 76200"/>
                  <a:gd name="connsiteX3" fmla="*/ 6347855 w 7034172"/>
                  <a:gd name="connsiteY3" fmla="*/ 73819 h 76200"/>
                  <a:gd name="connsiteX4" fmla="*/ 202643 w 7034172"/>
                  <a:gd name="connsiteY4" fmla="*/ 76200 h 76200"/>
                  <a:gd name="connsiteX0" fmla="*/ 202643 w 6569312"/>
                  <a:gd name="connsiteY0" fmla="*/ 76200 h 76200"/>
                  <a:gd name="connsiteX1" fmla="*/ 12143 w 6569312"/>
                  <a:gd name="connsiteY1" fmla="*/ 0 h 76200"/>
                  <a:gd name="connsiteX2" fmla="*/ 6569312 w 6569312"/>
                  <a:gd name="connsiteY2" fmla="*/ 0 h 76200"/>
                  <a:gd name="connsiteX3" fmla="*/ 6347855 w 6569312"/>
                  <a:gd name="connsiteY3" fmla="*/ 73819 h 76200"/>
                  <a:gd name="connsiteX4" fmla="*/ 202643 w 6569312"/>
                  <a:gd name="connsiteY4" fmla="*/ 76200 h 76200"/>
                  <a:gd name="connsiteX0" fmla="*/ 202643 w 6570965"/>
                  <a:gd name="connsiteY0" fmla="*/ 76200 h 76200"/>
                  <a:gd name="connsiteX1" fmla="*/ 12143 w 6570965"/>
                  <a:gd name="connsiteY1" fmla="*/ 0 h 76200"/>
                  <a:gd name="connsiteX2" fmla="*/ 6569312 w 6570965"/>
                  <a:gd name="connsiteY2" fmla="*/ 0 h 76200"/>
                  <a:gd name="connsiteX3" fmla="*/ 6347855 w 6570965"/>
                  <a:gd name="connsiteY3" fmla="*/ 73819 h 76200"/>
                  <a:gd name="connsiteX4" fmla="*/ 202643 w 6570965"/>
                  <a:gd name="connsiteY4" fmla="*/ 76200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570965" h="76200">
                    <a:moveTo>
                      <a:pt x="202643" y="76200"/>
                    </a:moveTo>
                    <a:cubicBezTo>
                      <a:pt x="121814" y="61516"/>
                      <a:pt x="-46461" y="17462"/>
                      <a:pt x="12143" y="0"/>
                    </a:cubicBezTo>
                    <a:lnTo>
                      <a:pt x="6569312" y="0"/>
                    </a:lnTo>
                    <a:cubicBezTo>
                      <a:pt x="6583467" y="17065"/>
                      <a:pt x="6506472" y="53975"/>
                      <a:pt x="6347855" y="73819"/>
                    </a:cubicBezTo>
                    <a:lnTo>
                      <a:pt x="202643" y="76200"/>
                    </a:lnTo>
                    <a:close/>
                  </a:path>
                </a:pathLst>
              </a:custGeom>
              <a:gradFill flip="none" rotWithShape="1">
                <a:gsLst>
                  <a:gs pos="95000">
                    <a:srgbClr val="A5A9AD"/>
                  </a:gs>
                  <a:gs pos="50000">
                    <a:srgbClr val="868B90"/>
                  </a:gs>
                  <a:gs pos="8000">
                    <a:srgbClr val="868B90"/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outerShdw blurRad="12700" dist="25400" dir="5400000" algn="t" rotWithShape="0">
                  <a:schemeClr val="tx1">
                    <a:lumMod val="85000"/>
                    <a:lumOff val="15000"/>
                  </a:schemeClr>
                </a:outerShdw>
              </a:effectLst>
              <a:scene3d>
                <a:camera prst="orthographicFront"/>
                <a:lightRig rig="harsh" dir="t"/>
              </a:scene3d>
              <a:sp3d>
                <a:bevelT w="0" h="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08493"/>
                <a:endParaRPr lang="es-MX" sz="2400" dirty="0">
                  <a:solidFill>
                    <a:srgbClr val="FFFFFF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21" name="Rectángulo redondeado 3">
                <a:extLst>
                  <a:ext uri="{FF2B5EF4-FFF2-40B4-BE49-F238E27FC236}">
                    <a16:creationId xmlns:a16="http://schemas.microsoft.com/office/drawing/2014/main" id="{3995D5CF-1BA7-481D-A02F-9D1B38CC6504}"/>
                  </a:ext>
                </a:extLst>
              </p:cNvPr>
              <p:cNvSpPr/>
              <p:nvPr/>
            </p:nvSpPr>
            <p:spPr>
              <a:xfrm>
                <a:off x="-5715543" y="3770615"/>
                <a:ext cx="6625214" cy="129600"/>
              </a:xfrm>
              <a:prstGeom prst="roundRect">
                <a:avLst>
                  <a:gd name="adj" fmla="val 23977"/>
                </a:avLst>
              </a:prstGeom>
              <a:gradFill flip="none" rotWithShape="1">
                <a:gsLst>
                  <a:gs pos="100000">
                    <a:srgbClr val="868B90"/>
                  </a:gs>
                  <a:gs pos="95000">
                    <a:srgbClr val="868B90"/>
                  </a:gs>
                  <a:gs pos="0">
                    <a:srgbClr val="868B90"/>
                  </a:gs>
                  <a:gs pos="98000">
                    <a:srgbClr val="FFFFFF"/>
                  </a:gs>
                  <a:gs pos="2000">
                    <a:srgbClr val="FBF9FA"/>
                  </a:gs>
                  <a:gs pos="5000">
                    <a:srgbClr val="868B90"/>
                  </a:gs>
                  <a:gs pos="90000">
                    <a:srgbClr val="FAF9FB"/>
                  </a:gs>
                  <a:gs pos="10000">
                    <a:srgbClr val="FBF9FA"/>
                  </a:gs>
                  <a:gs pos="39000">
                    <a:srgbClr val="FBF9FA"/>
                  </a:gs>
                  <a:gs pos="63000">
                    <a:srgbClr val="FBF9FA"/>
                  </a:gs>
                </a:gsLst>
                <a:lin ang="21594000" scaled="0"/>
                <a:tileRect/>
              </a:gra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0" h="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08493"/>
                <a:endParaRPr lang="es-SV" sz="2400" dirty="0">
                  <a:solidFill>
                    <a:srgbClr val="FFFFFF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18" name="23 Rectángulo redondeado">
              <a:extLst>
                <a:ext uri="{FF2B5EF4-FFF2-40B4-BE49-F238E27FC236}">
                  <a16:creationId xmlns:a16="http://schemas.microsoft.com/office/drawing/2014/main" id="{81D40655-88EB-45AF-BFD7-6D925DED7392}"/>
                </a:ext>
              </a:extLst>
            </p:cNvPr>
            <p:cNvSpPr/>
            <p:nvPr/>
          </p:nvSpPr>
          <p:spPr>
            <a:xfrm>
              <a:off x="2823939" y="12968008"/>
              <a:ext cx="2804149" cy="249019"/>
            </a:xfrm>
            <a:custGeom>
              <a:avLst/>
              <a:gdLst/>
              <a:ahLst/>
              <a:cxnLst/>
              <a:rect l="l" t="t" r="r" b="b"/>
              <a:pathLst>
                <a:path w="923491" h="82550">
                  <a:moveTo>
                    <a:pt x="0" y="0"/>
                  </a:moveTo>
                  <a:lnTo>
                    <a:pt x="923491" y="0"/>
                  </a:lnTo>
                  <a:cubicBezTo>
                    <a:pt x="920296" y="46402"/>
                    <a:pt x="881273" y="82550"/>
                    <a:pt x="833807" y="82550"/>
                  </a:cubicBezTo>
                  <a:lnTo>
                    <a:pt x="89683" y="82550"/>
                  </a:lnTo>
                  <a:cubicBezTo>
                    <a:pt x="42218" y="82550"/>
                    <a:pt x="3194" y="46402"/>
                    <a:pt x="0" y="0"/>
                  </a:cubicBezTo>
                  <a:close/>
                </a:path>
              </a:pathLst>
            </a:custGeom>
            <a:solidFill>
              <a:srgbClr val="F7F5F9"/>
            </a:solidFill>
            <a:ln w="3175">
              <a:noFill/>
            </a:ln>
            <a:effectLst>
              <a:innerShdw blurRad="12700" dist="12700" dir="5400000">
                <a:prstClr val="black">
                  <a:alpha val="7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08493"/>
              <a:endParaRPr lang="es-MX" sz="2400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9" name="Rectángulo redondeado 3">
              <a:extLst>
                <a:ext uri="{FF2B5EF4-FFF2-40B4-BE49-F238E27FC236}">
                  <a16:creationId xmlns:a16="http://schemas.microsoft.com/office/drawing/2014/main" id="{59B2B1C1-54BE-4524-AD90-6EFD5CD93DCB}"/>
                </a:ext>
              </a:extLst>
            </p:cNvPr>
            <p:cNvSpPr/>
            <p:nvPr/>
          </p:nvSpPr>
          <p:spPr>
            <a:xfrm>
              <a:off x="-3925253" y="2216455"/>
              <a:ext cx="6286434" cy="9112288"/>
            </a:xfrm>
            <a:custGeom>
              <a:avLst/>
              <a:gdLst/>
              <a:ahLst/>
              <a:cxnLst/>
              <a:rect l="l" t="t" r="r" b="b"/>
              <a:pathLst>
                <a:path w="2070313" h="3020732">
                  <a:moveTo>
                    <a:pt x="187976" y="0"/>
                  </a:moveTo>
                  <a:lnTo>
                    <a:pt x="2070313" y="0"/>
                  </a:lnTo>
                  <a:lnTo>
                    <a:pt x="1928420" y="207031"/>
                  </a:lnTo>
                  <a:lnTo>
                    <a:pt x="183453" y="207031"/>
                  </a:lnTo>
                  <a:lnTo>
                    <a:pt x="183453" y="2753062"/>
                  </a:lnTo>
                  <a:lnTo>
                    <a:pt x="0" y="3020732"/>
                  </a:lnTo>
                  <a:lnTo>
                    <a:pt x="0" y="187976"/>
                  </a:lnTo>
                  <a:cubicBezTo>
                    <a:pt x="0" y="84160"/>
                    <a:pt x="84160" y="0"/>
                    <a:pt x="187976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86000">
                  <a:schemeClr val="bg1">
                    <a:alpha val="41000"/>
                  </a:schemeClr>
                </a:gs>
              </a:gsLst>
              <a:lin ang="162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08493"/>
              <a:endParaRPr lang="es-SV" sz="2400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25" name="Marcador de posición de imagen 24">
            <a:extLst>
              <a:ext uri="{FF2B5EF4-FFF2-40B4-BE49-F238E27FC236}">
                <a16:creationId xmlns:a16="http://schemas.microsoft.com/office/drawing/2014/main" id="{AC24730D-F4CC-45E5-8294-5057225BCEA6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136812" y="1911540"/>
            <a:ext cx="4294897" cy="2698831"/>
          </a:xfrm>
          <a:custGeom>
            <a:avLst/>
            <a:gdLst>
              <a:gd name="connsiteX0" fmla="*/ 0 w 8590353"/>
              <a:gd name="connsiteY0" fmla="*/ 0 h 5398286"/>
              <a:gd name="connsiteX1" fmla="*/ 8590353 w 8590353"/>
              <a:gd name="connsiteY1" fmla="*/ 0 h 5398286"/>
              <a:gd name="connsiteX2" fmla="*/ 8590353 w 8590353"/>
              <a:gd name="connsiteY2" fmla="*/ 5398286 h 5398286"/>
              <a:gd name="connsiteX3" fmla="*/ 0 w 8590353"/>
              <a:gd name="connsiteY3" fmla="*/ 5398286 h 5398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590353" h="5398286">
                <a:moveTo>
                  <a:pt x="0" y="0"/>
                </a:moveTo>
                <a:lnTo>
                  <a:pt x="8590353" y="0"/>
                </a:lnTo>
                <a:lnTo>
                  <a:pt x="8590353" y="5398286"/>
                </a:lnTo>
                <a:lnTo>
                  <a:pt x="0" y="5398286"/>
                </a:lnTo>
                <a:close/>
              </a:path>
            </a:pathLst>
          </a:custGeom>
          <a:solidFill>
            <a:schemeClr val="bg1">
              <a:lumMod val="85000"/>
              <a:alpha val="50000"/>
            </a:schemeClr>
          </a:solidFill>
          <a:ln w="152400">
            <a:noFill/>
          </a:ln>
        </p:spPr>
        <p:txBody>
          <a:bodyPr wrap="square" lIns="91383" tIns="45688" rIns="91383" bIns="45688">
            <a:noAutofit/>
          </a:bodyPr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2192147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5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 11">
            <a:extLst>
              <a:ext uri="{FF2B5EF4-FFF2-40B4-BE49-F238E27FC236}">
                <a16:creationId xmlns:a16="http://schemas.microsoft.com/office/drawing/2014/main" id="{F27162DB-BD97-40B1-9477-0131F5A66998}"/>
              </a:ext>
            </a:extLst>
          </p:cNvPr>
          <p:cNvSpPr/>
          <p:nvPr userDrawn="1"/>
        </p:nvSpPr>
        <p:spPr bwMode="auto">
          <a:xfrm>
            <a:off x="0" y="0"/>
            <a:ext cx="12192000" cy="39014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n-US" sz="2400" dirty="0">
              <a:solidFill>
                <a:srgbClr val="000000"/>
              </a:solidFill>
            </a:endParaRPr>
          </a:p>
        </p:txBody>
      </p:sp>
      <p:pic>
        <p:nvPicPr>
          <p:cNvPr id="8" name="Picture 6" descr="http://www.pngall.com/wp-content/uploads/2016/04/Monitor-Free-PNG-Image.png">
            <a:extLst>
              <a:ext uri="{FF2B5EF4-FFF2-40B4-BE49-F238E27FC236}">
                <a16:creationId xmlns:a16="http://schemas.microsoft.com/office/drawing/2014/main" id="{FC73FFF4-B8DE-4277-BD8A-6C6980B7888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123" y="1736853"/>
            <a:ext cx="5180662" cy="4027957"/>
          </a:xfrm>
          <a:prstGeom prst="rect">
            <a:avLst/>
          </a:prstGeom>
          <a:noFill/>
          <a:effectLst>
            <a:reflection blurRad="304800" stA="320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Marcador de posición de imagen 9">
            <a:extLst>
              <a:ext uri="{FF2B5EF4-FFF2-40B4-BE49-F238E27FC236}">
                <a16:creationId xmlns:a16="http://schemas.microsoft.com/office/drawing/2014/main" id="{E7A6A4CA-F8C5-4D14-8034-72CF142F8AF1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6668880" y="1944007"/>
            <a:ext cx="4836172" cy="2361215"/>
          </a:xfrm>
          <a:custGeom>
            <a:avLst/>
            <a:gdLst>
              <a:gd name="connsiteX0" fmla="*/ 0 w 8590353"/>
              <a:gd name="connsiteY0" fmla="*/ 0 h 5398286"/>
              <a:gd name="connsiteX1" fmla="*/ 8590353 w 8590353"/>
              <a:gd name="connsiteY1" fmla="*/ 0 h 5398286"/>
              <a:gd name="connsiteX2" fmla="*/ 8590353 w 8590353"/>
              <a:gd name="connsiteY2" fmla="*/ 5398286 h 5398286"/>
              <a:gd name="connsiteX3" fmla="*/ 0 w 8590353"/>
              <a:gd name="connsiteY3" fmla="*/ 5398286 h 5398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590353" h="5398286">
                <a:moveTo>
                  <a:pt x="0" y="0"/>
                </a:moveTo>
                <a:lnTo>
                  <a:pt x="8590353" y="0"/>
                </a:lnTo>
                <a:lnTo>
                  <a:pt x="8590353" y="5398286"/>
                </a:lnTo>
                <a:lnTo>
                  <a:pt x="0" y="5398286"/>
                </a:lnTo>
                <a:close/>
              </a:path>
            </a:pathLst>
          </a:custGeom>
          <a:solidFill>
            <a:schemeClr val="bg1">
              <a:lumMod val="85000"/>
              <a:alpha val="50000"/>
            </a:schemeClr>
          </a:solidFill>
          <a:ln w="152400">
            <a:noFill/>
          </a:ln>
        </p:spPr>
        <p:txBody>
          <a:bodyPr wrap="square" lIns="91383" tIns="45688" rIns="91383" bIns="45688">
            <a:noAutofit/>
          </a:bodyPr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7" name="6 Rectángulo"/>
          <p:cNvSpPr/>
          <p:nvPr userDrawn="1"/>
        </p:nvSpPr>
        <p:spPr bwMode="auto">
          <a:xfrm>
            <a:off x="0" y="6628633"/>
            <a:ext cx="12192000" cy="2293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16" name="15 Rectángulo"/>
          <p:cNvSpPr/>
          <p:nvPr userDrawn="1"/>
        </p:nvSpPr>
        <p:spPr bwMode="auto">
          <a:xfrm>
            <a:off x="11158733" y="6607204"/>
            <a:ext cx="517524" cy="25006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1181290" y="6631384"/>
            <a:ext cx="472409" cy="222409"/>
          </a:xfrm>
          <a:prstGeom prst="rect">
            <a:avLst/>
          </a:prstGeom>
          <a:noFill/>
        </p:spPr>
        <p:txBody>
          <a:bodyPr lIns="181268" tIns="90674" rIns="181268" bIns="90674"/>
          <a:lstStyle>
            <a:lvl1pPr algn="ctr">
              <a:defRPr sz="1000">
                <a:solidFill>
                  <a:schemeClr val="bg1"/>
                </a:solidFill>
                <a:latin typeface="PT Sans" panose="020B0503020203020204" pitchFamily="34" charset="0"/>
                <a:ea typeface="Roboto Light" panose="02000000000000000000" pitchFamily="2" charset="0"/>
                <a:cs typeface="PT Sans" panose="020B0503020203020204" pitchFamily="34" charset="0"/>
              </a:defRPr>
            </a:lvl1pPr>
          </a:lstStyle>
          <a:p>
            <a:pPr defTabSz="905800"/>
            <a:fld id="{597BFFA6-61B1-4984-983B-9D1AEC0ED12D}" type="slidenum">
              <a:rPr lang="es-SV" smtClean="0">
                <a:solidFill>
                  <a:srgbClr val="FFFFFF"/>
                </a:solidFill>
              </a:rPr>
              <a:pPr defTabSz="905800"/>
              <a:t>‹#›</a:t>
            </a:fld>
            <a:endParaRPr lang="es-SV" dirty="0">
              <a:solidFill>
                <a:srgbClr val="FFFFFF"/>
              </a:solidFill>
            </a:endParaRPr>
          </a:p>
        </p:txBody>
      </p:sp>
      <p:sp>
        <p:nvSpPr>
          <p:cNvPr id="25" name="Rectángulo 5"/>
          <p:cNvSpPr/>
          <p:nvPr userDrawn="1"/>
        </p:nvSpPr>
        <p:spPr>
          <a:xfrm>
            <a:off x="5144553" y="6613156"/>
            <a:ext cx="190289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08493"/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5071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6" grpId="0"/>
      <p:bldP spid="25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Marcador de posición de imagen 24"/>
          <p:cNvSpPr>
            <a:spLocks noGrp="1"/>
          </p:cNvSpPr>
          <p:nvPr>
            <p:ph type="pic" sz="quarter" idx="18"/>
          </p:nvPr>
        </p:nvSpPr>
        <p:spPr>
          <a:xfrm>
            <a:off x="2" y="0"/>
            <a:ext cx="5455302" cy="6051412"/>
          </a:xfrm>
          <a:custGeom>
            <a:avLst/>
            <a:gdLst>
              <a:gd name="connsiteX0" fmla="*/ 0 w 10911315"/>
              <a:gd name="connsiteY0" fmla="*/ 7028354 h 12104226"/>
              <a:gd name="connsiteX1" fmla="*/ 4129590 w 10911315"/>
              <a:gd name="connsiteY1" fmla="*/ 10438149 h 12104226"/>
              <a:gd name="connsiteX2" fmla="*/ 4391838 w 10911315"/>
              <a:gd name="connsiteY2" fmla="*/ 11816969 h 12104226"/>
              <a:gd name="connsiteX3" fmla="*/ 2988303 w 10911315"/>
              <a:gd name="connsiteY3" fmla="*/ 11820355 h 12104226"/>
              <a:gd name="connsiteX4" fmla="*/ 0 w 10911315"/>
              <a:gd name="connsiteY4" fmla="*/ 9352919 h 12104226"/>
              <a:gd name="connsiteX5" fmla="*/ 0 w 10911315"/>
              <a:gd name="connsiteY5" fmla="*/ 4504037 h 12104226"/>
              <a:gd name="connsiteX6" fmla="*/ 6651775 w 10911315"/>
              <a:gd name="connsiteY6" fmla="*/ 9996393 h 12104226"/>
              <a:gd name="connsiteX7" fmla="*/ 6875522 w 10911315"/>
              <a:gd name="connsiteY7" fmla="*/ 11172790 h 12104226"/>
              <a:gd name="connsiteX8" fmla="*/ 6875521 w 10911315"/>
              <a:gd name="connsiteY8" fmla="*/ 11172789 h 12104226"/>
              <a:gd name="connsiteX9" fmla="*/ 5678039 w 10911315"/>
              <a:gd name="connsiteY9" fmla="*/ 11175680 h 12104226"/>
              <a:gd name="connsiteX10" fmla="*/ 0 w 10911315"/>
              <a:gd name="connsiteY10" fmla="*/ 6487334 h 12104226"/>
              <a:gd name="connsiteX11" fmla="*/ 0 w 10911315"/>
              <a:gd name="connsiteY11" fmla="*/ 1848858 h 12104226"/>
              <a:gd name="connsiteX12" fmla="*/ 6763417 w 10911315"/>
              <a:gd name="connsiteY12" fmla="*/ 7433397 h 12104226"/>
              <a:gd name="connsiteX13" fmla="*/ 7005395 w 10911315"/>
              <a:gd name="connsiteY13" fmla="*/ 8705648 h 12104226"/>
              <a:gd name="connsiteX14" fmla="*/ 5710339 w 10911315"/>
              <a:gd name="connsiteY14" fmla="*/ 8708774 h 12104226"/>
              <a:gd name="connsiteX15" fmla="*/ 0 w 10911315"/>
              <a:gd name="connsiteY15" fmla="*/ 3993758 h 12104226"/>
              <a:gd name="connsiteX16" fmla="*/ 5333649 w 10911315"/>
              <a:gd name="connsiteY16" fmla="*/ 0 h 12104226"/>
              <a:gd name="connsiteX17" fmla="*/ 8020160 w 10911315"/>
              <a:gd name="connsiteY17" fmla="*/ 0 h 12104226"/>
              <a:gd name="connsiteX18" fmla="*/ 10219609 w 10911315"/>
              <a:gd name="connsiteY18" fmla="*/ 1803768 h 12104226"/>
              <a:gd name="connsiteX19" fmla="*/ 10341705 w 10911315"/>
              <a:gd name="connsiteY19" fmla="*/ 3039039 h 12104226"/>
              <a:gd name="connsiteX20" fmla="*/ 9106434 w 10911315"/>
              <a:gd name="connsiteY20" fmla="*/ 3161135 h 12104226"/>
              <a:gd name="connsiteX21" fmla="*/ 5522312 w 10911315"/>
              <a:gd name="connsiteY21" fmla="*/ 221798 h 12104226"/>
              <a:gd name="connsiteX22" fmla="*/ 5396841 w 10911315"/>
              <a:gd name="connsiteY22" fmla="*/ 95838 h 12104226"/>
              <a:gd name="connsiteX23" fmla="*/ 1878304 w 10911315"/>
              <a:gd name="connsiteY23" fmla="*/ 0 h 12104226"/>
              <a:gd name="connsiteX24" fmla="*/ 4414154 w 10911315"/>
              <a:gd name="connsiteY24" fmla="*/ 0 h 12104226"/>
              <a:gd name="connsiteX25" fmla="*/ 10515820 w 10911315"/>
              <a:gd name="connsiteY25" fmla="*/ 5038134 h 12104226"/>
              <a:gd name="connsiteX26" fmla="*/ 10752036 w 10911315"/>
              <a:gd name="connsiteY26" fmla="*/ 6280101 h 12104226"/>
              <a:gd name="connsiteX27" fmla="*/ 9487809 w 10911315"/>
              <a:gd name="connsiteY27" fmla="*/ 6283152 h 12104226"/>
              <a:gd name="connsiteX28" fmla="*/ 0 w 10911315"/>
              <a:gd name="connsiteY28" fmla="*/ 0 h 12104226"/>
              <a:gd name="connsiteX29" fmla="*/ 986026 w 10911315"/>
              <a:gd name="connsiteY29" fmla="*/ 0 h 12104226"/>
              <a:gd name="connsiteX30" fmla="*/ 9456236 w 10911315"/>
              <a:gd name="connsiteY30" fmla="*/ 6993835 h 12104226"/>
              <a:gd name="connsiteX31" fmla="*/ 9692454 w 10911315"/>
              <a:gd name="connsiteY31" fmla="*/ 8235803 h 12104226"/>
              <a:gd name="connsiteX32" fmla="*/ 8428226 w 10911315"/>
              <a:gd name="connsiteY32" fmla="*/ 8238855 h 12104226"/>
              <a:gd name="connsiteX33" fmla="*/ 0 w 10911315"/>
              <a:gd name="connsiteY33" fmla="*/ 1279686 h 12104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0911315" h="12104226">
                <a:moveTo>
                  <a:pt x="0" y="7028354"/>
                </a:moveTo>
                <a:lnTo>
                  <a:pt x="4129590" y="10438149"/>
                </a:lnTo>
                <a:cubicBezTo>
                  <a:pt x="4589583" y="10817964"/>
                  <a:pt x="4706995" y="11435281"/>
                  <a:pt x="4391838" y="11816969"/>
                </a:cubicBezTo>
                <a:cubicBezTo>
                  <a:pt x="4076680" y="12198653"/>
                  <a:pt x="3448297" y="12200169"/>
                  <a:pt x="2988303" y="11820355"/>
                </a:cubicBezTo>
                <a:lnTo>
                  <a:pt x="0" y="9352919"/>
                </a:lnTo>
                <a:close/>
                <a:moveTo>
                  <a:pt x="0" y="4504037"/>
                </a:moveTo>
                <a:lnTo>
                  <a:pt x="6651775" y="9996393"/>
                </a:lnTo>
                <a:cubicBezTo>
                  <a:pt x="7044234" y="10320447"/>
                  <a:pt x="7144411" y="10847138"/>
                  <a:pt x="6875522" y="11172790"/>
                </a:cubicBezTo>
                <a:lnTo>
                  <a:pt x="6875521" y="11172789"/>
                </a:lnTo>
                <a:cubicBezTo>
                  <a:pt x="6606630" y="11498439"/>
                  <a:pt x="6070499" y="11499733"/>
                  <a:pt x="5678039" y="11175680"/>
                </a:cubicBezTo>
                <a:lnTo>
                  <a:pt x="0" y="6487334"/>
                </a:lnTo>
                <a:close/>
                <a:moveTo>
                  <a:pt x="0" y="1848858"/>
                </a:moveTo>
                <a:lnTo>
                  <a:pt x="6763417" y="7433397"/>
                </a:lnTo>
                <a:cubicBezTo>
                  <a:pt x="7187856" y="7783855"/>
                  <a:pt x="7296193" y="8353461"/>
                  <a:pt x="7005395" y="8705648"/>
                </a:cubicBezTo>
                <a:cubicBezTo>
                  <a:pt x="6714595" y="9057833"/>
                  <a:pt x="6134779" y="9059233"/>
                  <a:pt x="5710339" y="8708774"/>
                </a:cubicBezTo>
                <a:lnTo>
                  <a:pt x="0" y="3993758"/>
                </a:lnTo>
                <a:close/>
                <a:moveTo>
                  <a:pt x="5333649" y="0"/>
                </a:moveTo>
                <a:lnTo>
                  <a:pt x="8020160" y="0"/>
                </a:lnTo>
                <a:lnTo>
                  <a:pt x="10219609" y="1803768"/>
                </a:lnTo>
                <a:cubicBezTo>
                  <a:pt x="10594436" y="2111163"/>
                  <a:pt x="10649100" y="2664213"/>
                  <a:pt x="10341705" y="3039039"/>
                </a:cubicBezTo>
                <a:cubicBezTo>
                  <a:pt x="10034310" y="3413866"/>
                  <a:pt x="9481260" y="3468530"/>
                  <a:pt x="9106434" y="3161135"/>
                </a:cubicBezTo>
                <a:lnTo>
                  <a:pt x="5522312" y="221798"/>
                </a:lnTo>
                <a:cubicBezTo>
                  <a:pt x="5475458" y="183374"/>
                  <a:pt x="5433608" y="141111"/>
                  <a:pt x="5396841" y="95838"/>
                </a:cubicBezTo>
                <a:close/>
                <a:moveTo>
                  <a:pt x="1878304" y="0"/>
                </a:moveTo>
                <a:lnTo>
                  <a:pt x="4414154" y="0"/>
                </a:lnTo>
                <a:lnTo>
                  <a:pt x="10515820" y="5038134"/>
                </a:lnTo>
                <a:cubicBezTo>
                  <a:pt x="10930156" y="5380250"/>
                  <a:pt x="11035914" y="5936298"/>
                  <a:pt x="10752036" y="6280101"/>
                </a:cubicBezTo>
                <a:cubicBezTo>
                  <a:pt x="10468160" y="6623903"/>
                  <a:pt x="9902144" y="6625269"/>
                  <a:pt x="9487809" y="6283152"/>
                </a:cubicBezTo>
                <a:close/>
                <a:moveTo>
                  <a:pt x="0" y="0"/>
                </a:moveTo>
                <a:lnTo>
                  <a:pt x="986026" y="0"/>
                </a:lnTo>
                <a:lnTo>
                  <a:pt x="9456236" y="6993835"/>
                </a:lnTo>
                <a:cubicBezTo>
                  <a:pt x="9870572" y="7335951"/>
                  <a:pt x="9976332" y="7892000"/>
                  <a:pt x="9692454" y="8235803"/>
                </a:cubicBezTo>
                <a:cubicBezTo>
                  <a:pt x="9408576" y="8579606"/>
                  <a:pt x="8842564" y="8580972"/>
                  <a:pt x="8428226" y="8238855"/>
                </a:cubicBezTo>
                <a:lnTo>
                  <a:pt x="0" y="1279686"/>
                </a:lnTo>
                <a:close/>
              </a:path>
            </a:pathLst>
          </a:custGeom>
          <a:solidFill>
            <a:schemeClr val="bg1">
              <a:lumMod val="85000"/>
              <a:alpha val="50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12" name="11 Rectángulo"/>
          <p:cNvSpPr/>
          <p:nvPr userDrawn="1"/>
        </p:nvSpPr>
        <p:spPr bwMode="auto">
          <a:xfrm>
            <a:off x="0" y="6628633"/>
            <a:ext cx="12192000" cy="2293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13" name="12 Rectángulo"/>
          <p:cNvSpPr/>
          <p:nvPr userDrawn="1"/>
        </p:nvSpPr>
        <p:spPr bwMode="auto">
          <a:xfrm>
            <a:off x="11158733" y="6607204"/>
            <a:ext cx="517524" cy="25006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14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1181290" y="6631384"/>
            <a:ext cx="472409" cy="222409"/>
          </a:xfrm>
          <a:prstGeom prst="rect">
            <a:avLst/>
          </a:prstGeom>
          <a:noFill/>
        </p:spPr>
        <p:txBody>
          <a:bodyPr lIns="181268" tIns="90674" rIns="181268" bIns="90674"/>
          <a:lstStyle>
            <a:lvl1pPr algn="ctr">
              <a:defRPr sz="1000">
                <a:solidFill>
                  <a:schemeClr val="bg1"/>
                </a:solidFill>
                <a:latin typeface="PT Sans" panose="020B0503020203020204" pitchFamily="34" charset="0"/>
                <a:ea typeface="Roboto Light" panose="02000000000000000000" pitchFamily="2" charset="0"/>
                <a:cs typeface="PT Sans" panose="020B0503020203020204" pitchFamily="34" charset="0"/>
              </a:defRPr>
            </a:lvl1pPr>
          </a:lstStyle>
          <a:p>
            <a:pPr defTabSz="905800"/>
            <a:fld id="{597BFFA6-61B1-4984-983B-9D1AEC0ED12D}" type="slidenum">
              <a:rPr lang="es-SV" smtClean="0">
                <a:solidFill>
                  <a:srgbClr val="FFFFFF"/>
                </a:solidFill>
              </a:rPr>
              <a:pPr defTabSz="905800"/>
              <a:t>‹#›</a:t>
            </a:fld>
            <a:endParaRPr lang="es-SV" dirty="0">
              <a:solidFill>
                <a:srgbClr val="FFFFFF"/>
              </a:solidFill>
            </a:endParaRPr>
          </a:p>
        </p:txBody>
      </p:sp>
      <p:sp>
        <p:nvSpPr>
          <p:cNvPr id="15" name="Rectángulo 5"/>
          <p:cNvSpPr/>
          <p:nvPr userDrawn="1"/>
        </p:nvSpPr>
        <p:spPr>
          <a:xfrm>
            <a:off x="5144553" y="6613156"/>
            <a:ext cx="190289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08493"/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6393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14" grpId="0"/>
      <p:bldP spid="15" grpId="0"/>
    </p:bldLst>
  </p:timing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5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8E575065-8E42-42D6-B7A8-AA320BAF36E8}"/>
              </a:ext>
            </a:extLst>
          </p:cNvPr>
          <p:cNvGrpSpPr/>
          <p:nvPr userDrawn="1"/>
        </p:nvGrpSpPr>
        <p:grpSpPr>
          <a:xfrm>
            <a:off x="3260870" y="2446452"/>
            <a:ext cx="1552117" cy="3310532"/>
            <a:chOff x="6522164" y="4833568"/>
            <a:chExt cx="3104436" cy="6621831"/>
          </a:xfrm>
        </p:grpSpPr>
        <p:sp>
          <p:nvSpPr>
            <p:cNvPr id="4" name="Rectángulo redondeado 2">
              <a:extLst>
                <a:ext uri="{FF2B5EF4-FFF2-40B4-BE49-F238E27FC236}">
                  <a16:creationId xmlns:a16="http://schemas.microsoft.com/office/drawing/2014/main" id="{DB36465C-E6F9-4D22-9E3B-41F65C5AC951}"/>
                </a:ext>
              </a:extLst>
            </p:cNvPr>
            <p:cNvSpPr/>
            <p:nvPr/>
          </p:nvSpPr>
          <p:spPr bwMode="auto">
            <a:xfrm>
              <a:off x="6522164" y="4833568"/>
              <a:ext cx="3104436" cy="6621831"/>
            </a:xfrm>
            <a:prstGeom prst="roundRect">
              <a:avLst>
                <a:gd name="adj" fmla="val 12167"/>
              </a:avLst>
            </a:prstGeom>
            <a:solidFill>
              <a:schemeClr val="bg1"/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lIns="0" tIns="0" rIns="0" bIns="0" rtlCol="0" anchor="ctr"/>
            <a:lstStyle/>
            <a:p>
              <a:pPr algn="ctr"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5" name="Rectángulo redondeado 3">
              <a:extLst>
                <a:ext uri="{FF2B5EF4-FFF2-40B4-BE49-F238E27FC236}">
                  <a16:creationId xmlns:a16="http://schemas.microsoft.com/office/drawing/2014/main" id="{00D64186-C70B-423E-A1D0-3787946862FA}"/>
                </a:ext>
              </a:extLst>
            </p:cNvPr>
            <p:cNvSpPr/>
            <p:nvPr/>
          </p:nvSpPr>
          <p:spPr bwMode="auto">
            <a:xfrm>
              <a:off x="7768184" y="5328623"/>
              <a:ext cx="612396" cy="154601"/>
            </a:xfrm>
            <a:prstGeom prst="roundRect">
              <a:avLst>
                <a:gd name="adj" fmla="val 50000"/>
              </a:avLst>
            </a:prstGeom>
            <a:noFill/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lIns="0" tIns="0" rIns="0" bIns="0" rtlCol="0" anchor="ctr"/>
            <a:lstStyle/>
            <a:p>
              <a:pPr algn="ctr"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6" name="Rectángulo redondeado 4">
              <a:extLst>
                <a:ext uri="{FF2B5EF4-FFF2-40B4-BE49-F238E27FC236}">
                  <a16:creationId xmlns:a16="http://schemas.microsoft.com/office/drawing/2014/main" id="{C09F4445-3B0A-4C46-AFD3-64823CEA6C18}"/>
                </a:ext>
              </a:extLst>
            </p:cNvPr>
            <p:cNvSpPr/>
            <p:nvPr/>
          </p:nvSpPr>
          <p:spPr bwMode="auto">
            <a:xfrm>
              <a:off x="7996982" y="5103599"/>
              <a:ext cx="154800" cy="154601"/>
            </a:xfrm>
            <a:prstGeom prst="roundRect">
              <a:avLst>
                <a:gd name="adj" fmla="val 50000"/>
              </a:avLst>
            </a:prstGeom>
            <a:noFill/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lIns="0" tIns="0" rIns="0" bIns="0" rtlCol="0" anchor="ctr"/>
            <a:lstStyle/>
            <a:p>
              <a:pPr algn="ctr"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7" name="Rectángulo redondeado 5">
              <a:extLst>
                <a:ext uri="{FF2B5EF4-FFF2-40B4-BE49-F238E27FC236}">
                  <a16:creationId xmlns:a16="http://schemas.microsoft.com/office/drawing/2014/main" id="{7CC73465-4AF5-4AC5-AE90-1CE6678E8D3B}"/>
                </a:ext>
              </a:extLst>
            </p:cNvPr>
            <p:cNvSpPr/>
            <p:nvPr/>
          </p:nvSpPr>
          <p:spPr bwMode="auto">
            <a:xfrm>
              <a:off x="7963257" y="10870477"/>
              <a:ext cx="222250" cy="234950"/>
            </a:xfrm>
            <a:prstGeom prst="roundRect">
              <a:avLst>
                <a:gd name="adj" fmla="val 16234"/>
              </a:avLst>
            </a:prstGeom>
            <a:noFill/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lIns="0" tIns="0" rIns="0" bIns="0" rtlCol="0" anchor="ctr"/>
            <a:lstStyle/>
            <a:p>
              <a:pPr algn="ctr"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8" name="Rectángulo redondeado 6">
              <a:extLst>
                <a:ext uri="{FF2B5EF4-FFF2-40B4-BE49-F238E27FC236}">
                  <a16:creationId xmlns:a16="http://schemas.microsoft.com/office/drawing/2014/main" id="{2697C601-1CDA-49AA-B455-68C57C17D3A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7770649" y="10684219"/>
              <a:ext cx="607466" cy="607466"/>
            </a:xfrm>
            <a:prstGeom prst="roundRect">
              <a:avLst>
                <a:gd name="adj" fmla="val 50000"/>
              </a:avLst>
            </a:prstGeom>
            <a:noFill/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lIns="0" tIns="0" rIns="0" bIns="0" rtlCol="0" anchor="ctr"/>
            <a:lstStyle/>
            <a:p>
              <a:pPr algn="ctr"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0" name="Grupo 9">
            <a:extLst>
              <a:ext uri="{FF2B5EF4-FFF2-40B4-BE49-F238E27FC236}">
                <a16:creationId xmlns:a16="http://schemas.microsoft.com/office/drawing/2014/main" id="{15119BD1-1C72-4D27-9CDA-696CB064C4FE}"/>
              </a:ext>
            </a:extLst>
          </p:cNvPr>
          <p:cNvGrpSpPr/>
          <p:nvPr userDrawn="1"/>
        </p:nvGrpSpPr>
        <p:grpSpPr>
          <a:xfrm>
            <a:off x="7378559" y="2446452"/>
            <a:ext cx="1552117" cy="3310532"/>
            <a:chOff x="14758079" y="4833568"/>
            <a:chExt cx="3104436" cy="6621831"/>
          </a:xfrm>
        </p:grpSpPr>
        <p:sp>
          <p:nvSpPr>
            <p:cNvPr id="11" name="Rectángulo redondeado 18">
              <a:extLst>
                <a:ext uri="{FF2B5EF4-FFF2-40B4-BE49-F238E27FC236}">
                  <a16:creationId xmlns:a16="http://schemas.microsoft.com/office/drawing/2014/main" id="{22BF84DF-527D-48BD-8800-E427621CB3A0}"/>
                </a:ext>
              </a:extLst>
            </p:cNvPr>
            <p:cNvSpPr/>
            <p:nvPr/>
          </p:nvSpPr>
          <p:spPr bwMode="auto">
            <a:xfrm>
              <a:off x="14758079" y="4833568"/>
              <a:ext cx="3104436" cy="6621831"/>
            </a:xfrm>
            <a:prstGeom prst="roundRect">
              <a:avLst>
                <a:gd name="adj" fmla="val 12167"/>
              </a:avLst>
            </a:prstGeom>
            <a:solidFill>
              <a:schemeClr val="bg1"/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lIns="0" tIns="0" rIns="0" bIns="0" rtlCol="0" anchor="ctr"/>
            <a:lstStyle/>
            <a:p>
              <a:pPr algn="ctr"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12" name="Rectángulo redondeado 19">
              <a:extLst>
                <a:ext uri="{FF2B5EF4-FFF2-40B4-BE49-F238E27FC236}">
                  <a16:creationId xmlns:a16="http://schemas.microsoft.com/office/drawing/2014/main" id="{7B448A96-DBBD-4634-AA33-4832B37C7467}"/>
                </a:ext>
              </a:extLst>
            </p:cNvPr>
            <p:cNvSpPr/>
            <p:nvPr/>
          </p:nvSpPr>
          <p:spPr bwMode="auto">
            <a:xfrm>
              <a:off x="16004099" y="5328623"/>
              <a:ext cx="612396" cy="154601"/>
            </a:xfrm>
            <a:prstGeom prst="roundRect">
              <a:avLst>
                <a:gd name="adj" fmla="val 50000"/>
              </a:avLst>
            </a:prstGeom>
            <a:noFill/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lIns="0" tIns="0" rIns="0" bIns="0" rtlCol="0" anchor="ctr"/>
            <a:lstStyle/>
            <a:p>
              <a:pPr algn="ctr"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13" name="Rectángulo redondeado 20">
              <a:extLst>
                <a:ext uri="{FF2B5EF4-FFF2-40B4-BE49-F238E27FC236}">
                  <a16:creationId xmlns:a16="http://schemas.microsoft.com/office/drawing/2014/main" id="{5AE843E2-788A-4B09-B5E4-6D8608A0D397}"/>
                </a:ext>
              </a:extLst>
            </p:cNvPr>
            <p:cNvSpPr/>
            <p:nvPr/>
          </p:nvSpPr>
          <p:spPr bwMode="auto">
            <a:xfrm>
              <a:off x="16232897" y="5103599"/>
              <a:ext cx="154800" cy="154601"/>
            </a:xfrm>
            <a:prstGeom prst="roundRect">
              <a:avLst>
                <a:gd name="adj" fmla="val 50000"/>
              </a:avLst>
            </a:prstGeom>
            <a:noFill/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lIns="0" tIns="0" rIns="0" bIns="0" rtlCol="0" anchor="ctr"/>
            <a:lstStyle/>
            <a:p>
              <a:pPr algn="ctr"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14" name="Rectángulo redondeado 21">
              <a:extLst>
                <a:ext uri="{FF2B5EF4-FFF2-40B4-BE49-F238E27FC236}">
                  <a16:creationId xmlns:a16="http://schemas.microsoft.com/office/drawing/2014/main" id="{1E681A38-E460-4B51-9C14-673FE5F8379C}"/>
                </a:ext>
              </a:extLst>
            </p:cNvPr>
            <p:cNvSpPr/>
            <p:nvPr/>
          </p:nvSpPr>
          <p:spPr bwMode="auto">
            <a:xfrm>
              <a:off x="16199172" y="10870477"/>
              <a:ext cx="222250" cy="234950"/>
            </a:xfrm>
            <a:prstGeom prst="roundRect">
              <a:avLst>
                <a:gd name="adj" fmla="val 16234"/>
              </a:avLst>
            </a:prstGeom>
            <a:noFill/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lIns="0" tIns="0" rIns="0" bIns="0" rtlCol="0" anchor="ctr"/>
            <a:lstStyle/>
            <a:p>
              <a:pPr algn="ctr"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15" name="Rectángulo redondeado 22">
              <a:extLst>
                <a:ext uri="{FF2B5EF4-FFF2-40B4-BE49-F238E27FC236}">
                  <a16:creationId xmlns:a16="http://schemas.microsoft.com/office/drawing/2014/main" id="{1CB22096-5332-46F9-85FA-5E7B473E0EA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6006564" y="10684219"/>
              <a:ext cx="607466" cy="607466"/>
            </a:xfrm>
            <a:prstGeom prst="roundRect">
              <a:avLst>
                <a:gd name="adj" fmla="val 50000"/>
              </a:avLst>
            </a:prstGeom>
            <a:noFill/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lIns="0" tIns="0" rIns="0" bIns="0" rtlCol="0" anchor="ctr"/>
            <a:lstStyle/>
            <a:p>
              <a:pPr algn="ctr"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7" name="Grupo 16">
            <a:extLst>
              <a:ext uri="{FF2B5EF4-FFF2-40B4-BE49-F238E27FC236}">
                <a16:creationId xmlns:a16="http://schemas.microsoft.com/office/drawing/2014/main" id="{4DF5EB67-2BB6-48F9-B347-1A856CC6387B}"/>
              </a:ext>
            </a:extLst>
          </p:cNvPr>
          <p:cNvGrpSpPr/>
          <p:nvPr userDrawn="1"/>
        </p:nvGrpSpPr>
        <p:grpSpPr>
          <a:xfrm>
            <a:off x="5217728" y="2233259"/>
            <a:ext cx="1763188" cy="3760729"/>
            <a:chOff x="10436136" y="4407134"/>
            <a:chExt cx="3526606" cy="7522329"/>
          </a:xfrm>
        </p:grpSpPr>
        <p:sp>
          <p:nvSpPr>
            <p:cNvPr id="18" name="Rectángulo redondeado 25">
              <a:extLst>
                <a:ext uri="{FF2B5EF4-FFF2-40B4-BE49-F238E27FC236}">
                  <a16:creationId xmlns:a16="http://schemas.microsoft.com/office/drawing/2014/main" id="{3D83DFCA-36CD-4978-99FD-450E4E870DE1}"/>
                </a:ext>
              </a:extLst>
            </p:cNvPr>
            <p:cNvSpPr/>
            <p:nvPr/>
          </p:nvSpPr>
          <p:spPr bwMode="auto">
            <a:xfrm>
              <a:off x="10436136" y="4407134"/>
              <a:ext cx="3526606" cy="7522329"/>
            </a:xfrm>
            <a:prstGeom prst="roundRect">
              <a:avLst>
                <a:gd name="adj" fmla="val 12167"/>
              </a:avLst>
            </a:prstGeom>
            <a:solidFill>
              <a:schemeClr val="bg1"/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lIns="0" tIns="0" rIns="0" bIns="0" rtlCol="0" anchor="ctr"/>
            <a:lstStyle/>
            <a:p>
              <a:pPr algn="ctr"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19" name="Rectángulo redondeado 26">
              <a:extLst>
                <a:ext uri="{FF2B5EF4-FFF2-40B4-BE49-F238E27FC236}">
                  <a16:creationId xmlns:a16="http://schemas.microsoft.com/office/drawing/2014/main" id="{24D826B1-AD89-4E0B-8C67-633FB05FB436}"/>
                </a:ext>
              </a:extLst>
            </p:cNvPr>
            <p:cNvSpPr/>
            <p:nvPr/>
          </p:nvSpPr>
          <p:spPr bwMode="auto">
            <a:xfrm>
              <a:off x="11851601" y="4969511"/>
              <a:ext cx="695675" cy="175625"/>
            </a:xfrm>
            <a:prstGeom prst="roundRect">
              <a:avLst>
                <a:gd name="adj" fmla="val 50000"/>
              </a:avLst>
            </a:prstGeom>
            <a:noFill/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lIns="0" tIns="0" rIns="0" bIns="0" rtlCol="0" anchor="ctr"/>
            <a:lstStyle/>
            <a:p>
              <a:pPr algn="ctr"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20" name="Rectángulo redondeado 27">
              <a:extLst>
                <a:ext uri="{FF2B5EF4-FFF2-40B4-BE49-F238E27FC236}">
                  <a16:creationId xmlns:a16="http://schemas.microsoft.com/office/drawing/2014/main" id="{208BBA42-A5AE-4BE9-8E28-748F4D8A2B7A}"/>
                </a:ext>
              </a:extLst>
            </p:cNvPr>
            <p:cNvSpPr/>
            <p:nvPr/>
          </p:nvSpPr>
          <p:spPr bwMode="auto">
            <a:xfrm>
              <a:off x="12111513" y="4713886"/>
              <a:ext cx="175851" cy="175625"/>
            </a:xfrm>
            <a:prstGeom prst="roundRect">
              <a:avLst>
                <a:gd name="adj" fmla="val 50000"/>
              </a:avLst>
            </a:prstGeom>
            <a:noFill/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lIns="0" tIns="0" rIns="0" bIns="0" rtlCol="0" anchor="ctr"/>
            <a:lstStyle/>
            <a:p>
              <a:pPr algn="ctr"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21" name="Rectángulo redondeado 28">
              <a:extLst>
                <a:ext uri="{FF2B5EF4-FFF2-40B4-BE49-F238E27FC236}">
                  <a16:creationId xmlns:a16="http://schemas.microsoft.com/office/drawing/2014/main" id="{5E57332E-DE38-4EA8-8434-60359E9E6991}"/>
                </a:ext>
              </a:extLst>
            </p:cNvPr>
            <p:cNvSpPr/>
            <p:nvPr/>
          </p:nvSpPr>
          <p:spPr bwMode="auto">
            <a:xfrm>
              <a:off x="12073202" y="11264998"/>
              <a:ext cx="252474" cy="266901"/>
            </a:xfrm>
            <a:prstGeom prst="roundRect">
              <a:avLst>
                <a:gd name="adj" fmla="val 16234"/>
              </a:avLst>
            </a:prstGeom>
            <a:noFill/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lIns="0" tIns="0" rIns="0" bIns="0" rtlCol="0" anchor="ctr"/>
            <a:lstStyle/>
            <a:p>
              <a:pPr algn="ctr"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22" name="Rectángulo redondeado 29">
              <a:extLst>
                <a:ext uri="{FF2B5EF4-FFF2-40B4-BE49-F238E27FC236}">
                  <a16:creationId xmlns:a16="http://schemas.microsoft.com/office/drawing/2014/main" id="{5AD595B8-B49C-427B-A6E8-8F083F8B180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1854402" y="11053411"/>
              <a:ext cx="690075" cy="690075"/>
            </a:xfrm>
            <a:prstGeom prst="roundRect">
              <a:avLst>
                <a:gd name="adj" fmla="val 50000"/>
              </a:avLst>
            </a:prstGeom>
            <a:noFill/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lIns="0" tIns="0" rIns="0" bIns="0" rtlCol="0" anchor="ctr"/>
            <a:lstStyle/>
            <a:p>
              <a:pPr algn="ctr"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24" name="Grupo 23">
            <a:extLst>
              <a:ext uri="{FF2B5EF4-FFF2-40B4-BE49-F238E27FC236}">
                <a16:creationId xmlns:a16="http://schemas.microsoft.com/office/drawing/2014/main" id="{FFB5169D-C9AB-4989-9617-22FCED291057}"/>
              </a:ext>
            </a:extLst>
          </p:cNvPr>
          <p:cNvGrpSpPr/>
          <p:nvPr userDrawn="1"/>
        </p:nvGrpSpPr>
        <p:grpSpPr>
          <a:xfrm>
            <a:off x="981474" y="2446452"/>
            <a:ext cx="1552117" cy="3310532"/>
            <a:chOff x="6522164" y="4833568"/>
            <a:chExt cx="3104436" cy="6621831"/>
          </a:xfrm>
        </p:grpSpPr>
        <p:sp>
          <p:nvSpPr>
            <p:cNvPr id="25" name="Rectángulo redondeado 40">
              <a:extLst>
                <a:ext uri="{FF2B5EF4-FFF2-40B4-BE49-F238E27FC236}">
                  <a16:creationId xmlns:a16="http://schemas.microsoft.com/office/drawing/2014/main" id="{B981FD96-030D-46B9-8C48-9E162AF4ABE7}"/>
                </a:ext>
              </a:extLst>
            </p:cNvPr>
            <p:cNvSpPr/>
            <p:nvPr/>
          </p:nvSpPr>
          <p:spPr bwMode="auto">
            <a:xfrm>
              <a:off x="6522164" y="4833568"/>
              <a:ext cx="3104436" cy="6621831"/>
            </a:xfrm>
            <a:prstGeom prst="roundRect">
              <a:avLst>
                <a:gd name="adj" fmla="val 12167"/>
              </a:avLst>
            </a:prstGeom>
            <a:solidFill>
              <a:schemeClr val="bg1"/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lIns="0" tIns="0" rIns="0" bIns="0" rtlCol="0" anchor="ctr"/>
            <a:lstStyle/>
            <a:p>
              <a:pPr algn="ctr"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26" name="Rectángulo redondeado 41">
              <a:extLst>
                <a:ext uri="{FF2B5EF4-FFF2-40B4-BE49-F238E27FC236}">
                  <a16:creationId xmlns:a16="http://schemas.microsoft.com/office/drawing/2014/main" id="{DA47F0BC-489E-485B-AF65-5E6B21699B49}"/>
                </a:ext>
              </a:extLst>
            </p:cNvPr>
            <p:cNvSpPr/>
            <p:nvPr/>
          </p:nvSpPr>
          <p:spPr bwMode="auto">
            <a:xfrm>
              <a:off x="7768184" y="5328623"/>
              <a:ext cx="612396" cy="154601"/>
            </a:xfrm>
            <a:prstGeom prst="roundRect">
              <a:avLst>
                <a:gd name="adj" fmla="val 50000"/>
              </a:avLst>
            </a:prstGeom>
            <a:noFill/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lIns="0" tIns="0" rIns="0" bIns="0" rtlCol="0" anchor="ctr"/>
            <a:lstStyle/>
            <a:p>
              <a:pPr algn="ctr"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27" name="Rectángulo redondeado 42">
              <a:extLst>
                <a:ext uri="{FF2B5EF4-FFF2-40B4-BE49-F238E27FC236}">
                  <a16:creationId xmlns:a16="http://schemas.microsoft.com/office/drawing/2014/main" id="{B1D337FF-A4C9-4D5F-B622-E7E3ABA59434}"/>
                </a:ext>
              </a:extLst>
            </p:cNvPr>
            <p:cNvSpPr/>
            <p:nvPr/>
          </p:nvSpPr>
          <p:spPr bwMode="auto">
            <a:xfrm>
              <a:off x="7996982" y="5103599"/>
              <a:ext cx="154800" cy="154601"/>
            </a:xfrm>
            <a:prstGeom prst="roundRect">
              <a:avLst>
                <a:gd name="adj" fmla="val 50000"/>
              </a:avLst>
            </a:prstGeom>
            <a:noFill/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lIns="0" tIns="0" rIns="0" bIns="0" rtlCol="0" anchor="ctr"/>
            <a:lstStyle/>
            <a:p>
              <a:pPr algn="ctr"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28" name="Rectángulo redondeado 43">
              <a:extLst>
                <a:ext uri="{FF2B5EF4-FFF2-40B4-BE49-F238E27FC236}">
                  <a16:creationId xmlns:a16="http://schemas.microsoft.com/office/drawing/2014/main" id="{D39EA220-FF74-4031-BC7C-2F3D4088B2B0}"/>
                </a:ext>
              </a:extLst>
            </p:cNvPr>
            <p:cNvSpPr/>
            <p:nvPr/>
          </p:nvSpPr>
          <p:spPr bwMode="auto">
            <a:xfrm>
              <a:off x="7963257" y="10870477"/>
              <a:ext cx="222250" cy="234950"/>
            </a:xfrm>
            <a:prstGeom prst="roundRect">
              <a:avLst>
                <a:gd name="adj" fmla="val 16234"/>
              </a:avLst>
            </a:prstGeom>
            <a:noFill/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lIns="0" tIns="0" rIns="0" bIns="0" rtlCol="0" anchor="ctr"/>
            <a:lstStyle/>
            <a:p>
              <a:pPr algn="ctr"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29" name="Rectángulo redondeado 44">
              <a:extLst>
                <a:ext uri="{FF2B5EF4-FFF2-40B4-BE49-F238E27FC236}">
                  <a16:creationId xmlns:a16="http://schemas.microsoft.com/office/drawing/2014/main" id="{4378B4FF-1C66-4C4B-95B4-D1419318790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7770649" y="10684219"/>
              <a:ext cx="607466" cy="607466"/>
            </a:xfrm>
            <a:prstGeom prst="roundRect">
              <a:avLst>
                <a:gd name="adj" fmla="val 50000"/>
              </a:avLst>
            </a:prstGeom>
            <a:noFill/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lIns="0" tIns="0" rIns="0" bIns="0" rtlCol="0" anchor="ctr"/>
            <a:lstStyle/>
            <a:p>
              <a:pPr algn="ctr"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31" name="Grupo 30">
            <a:extLst>
              <a:ext uri="{FF2B5EF4-FFF2-40B4-BE49-F238E27FC236}">
                <a16:creationId xmlns:a16="http://schemas.microsoft.com/office/drawing/2014/main" id="{7592F838-70B2-4EC7-8D3B-3E5FF7738D39}"/>
              </a:ext>
            </a:extLst>
          </p:cNvPr>
          <p:cNvGrpSpPr/>
          <p:nvPr userDrawn="1"/>
        </p:nvGrpSpPr>
        <p:grpSpPr>
          <a:xfrm>
            <a:off x="9664183" y="2446452"/>
            <a:ext cx="1552117" cy="3310532"/>
            <a:chOff x="14758079" y="4833568"/>
            <a:chExt cx="3104436" cy="6621831"/>
          </a:xfrm>
        </p:grpSpPr>
        <p:sp>
          <p:nvSpPr>
            <p:cNvPr id="32" name="Rectángulo redondeado 47">
              <a:extLst>
                <a:ext uri="{FF2B5EF4-FFF2-40B4-BE49-F238E27FC236}">
                  <a16:creationId xmlns:a16="http://schemas.microsoft.com/office/drawing/2014/main" id="{F663A8A6-872F-40DA-AD81-5252F8053797}"/>
                </a:ext>
              </a:extLst>
            </p:cNvPr>
            <p:cNvSpPr/>
            <p:nvPr/>
          </p:nvSpPr>
          <p:spPr bwMode="auto">
            <a:xfrm>
              <a:off x="14758079" y="4833568"/>
              <a:ext cx="3104436" cy="6621831"/>
            </a:xfrm>
            <a:prstGeom prst="roundRect">
              <a:avLst>
                <a:gd name="adj" fmla="val 12167"/>
              </a:avLst>
            </a:prstGeom>
            <a:solidFill>
              <a:schemeClr val="bg1"/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lIns="0" tIns="0" rIns="0" bIns="0" rtlCol="0" anchor="ctr"/>
            <a:lstStyle/>
            <a:p>
              <a:pPr algn="ctr"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33" name="Rectángulo redondeado 48">
              <a:extLst>
                <a:ext uri="{FF2B5EF4-FFF2-40B4-BE49-F238E27FC236}">
                  <a16:creationId xmlns:a16="http://schemas.microsoft.com/office/drawing/2014/main" id="{B504B3CB-F590-4FB4-9466-FDB3FD268F03}"/>
                </a:ext>
              </a:extLst>
            </p:cNvPr>
            <p:cNvSpPr/>
            <p:nvPr/>
          </p:nvSpPr>
          <p:spPr bwMode="auto">
            <a:xfrm>
              <a:off x="16004099" y="5328623"/>
              <a:ext cx="612396" cy="154601"/>
            </a:xfrm>
            <a:prstGeom prst="roundRect">
              <a:avLst>
                <a:gd name="adj" fmla="val 50000"/>
              </a:avLst>
            </a:prstGeom>
            <a:noFill/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lIns="0" tIns="0" rIns="0" bIns="0" rtlCol="0" anchor="ctr"/>
            <a:lstStyle/>
            <a:p>
              <a:pPr algn="ctr"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34" name="Rectángulo redondeado 49">
              <a:extLst>
                <a:ext uri="{FF2B5EF4-FFF2-40B4-BE49-F238E27FC236}">
                  <a16:creationId xmlns:a16="http://schemas.microsoft.com/office/drawing/2014/main" id="{25175E07-9884-48C9-A175-41F465524197}"/>
                </a:ext>
              </a:extLst>
            </p:cNvPr>
            <p:cNvSpPr/>
            <p:nvPr/>
          </p:nvSpPr>
          <p:spPr bwMode="auto">
            <a:xfrm>
              <a:off x="16232897" y="5103599"/>
              <a:ext cx="154800" cy="154601"/>
            </a:xfrm>
            <a:prstGeom prst="roundRect">
              <a:avLst>
                <a:gd name="adj" fmla="val 50000"/>
              </a:avLst>
            </a:prstGeom>
            <a:noFill/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lIns="0" tIns="0" rIns="0" bIns="0" rtlCol="0" anchor="ctr"/>
            <a:lstStyle/>
            <a:p>
              <a:pPr algn="ctr"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35" name="Rectángulo redondeado 50">
              <a:extLst>
                <a:ext uri="{FF2B5EF4-FFF2-40B4-BE49-F238E27FC236}">
                  <a16:creationId xmlns:a16="http://schemas.microsoft.com/office/drawing/2014/main" id="{3848B6BE-5D43-4A3E-975C-11EA713789D4}"/>
                </a:ext>
              </a:extLst>
            </p:cNvPr>
            <p:cNvSpPr/>
            <p:nvPr/>
          </p:nvSpPr>
          <p:spPr bwMode="auto">
            <a:xfrm>
              <a:off x="16199172" y="10870477"/>
              <a:ext cx="222250" cy="234950"/>
            </a:xfrm>
            <a:prstGeom prst="roundRect">
              <a:avLst>
                <a:gd name="adj" fmla="val 16234"/>
              </a:avLst>
            </a:prstGeom>
            <a:noFill/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lIns="0" tIns="0" rIns="0" bIns="0" rtlCol="0" anchor="ctr"/>
            <a:lstStyle/>
            <a:p>
              <a:pPr algn="ctr"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36" name="Rectángulo redondeado 51">
              <a:extLst>
                <a:ext uri="{FF2B5EF4-FFF2-40B4-BE49-F238E27FC236}">
                  <a16:creationId xmlns:a16="http://schemas.microsoft.com/office/drawing/2014/main" id="{BE3D62CE-9E3D-47A8-B0CB-43CB38326AC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6006564" y="10684219"/>
              <a:ext cx="607466" cy="607466"/>
            </a:xfrm>
            <a:prstGeom prst="roundRect">
              <a:avLst>
                <a:gd name="adj" fmla="val 50000"/>
              </a:avLst>
            </a:prstGeom>
            <a:noFill/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lIns="0" tIns="0" rIns="0" bIns="0" rtlCol="0" anchor="ctr"/>
            <a:lstStyle/>
            <a:p>
              <a:pPr algn="ctr"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</p:grpSp>
      <p:sp>
        <p:nvSpPr>
          <p:cNvPr id="65" name="Marcador de posición de imagen 64">
            <a:extLst>
              <a:ext uri="{FF2B5EF4-FFF2-40B4-BE49-F238E27FC236}">
                <a16:creationId xmlns:a16="http://schemas.microsoft.com/office/drawing/2014/main" id="{75BA7C79-7075-4B26-9637-D048B6EA7A1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093980" y="2918950"/>
            <a:ext cx="1336204" cy="2379073"/>
          </a:xfrm>
          <a:custGeom>
            <a:avLst/>
            <a:gdLst>
              <a:gd name="connsiteX0" fmla="*/ 0 w 2672583"/>
              <a:gd name="connsiteY0" fmla="*/ 0 h 4758697"/>
              <a:gd name="connsiteX1" fmla="*/ 2672583 w 2672583"/>
              <a:gd name="connsiteY1" fmla="*/ 0 h 4758697"/>
              <a:gd name="connsiteX2" fmla="*/ 2672583 w 2672583"/>
              <a:gd name="connsiteY2" fmla="*/ 4758697 h 4758697"/>
              <a:gd name="connsiteX3" fmla="*/ 0 w 2672583"/>
              <a:gd name="connsiteY3" fmla="*/ 4758697 h 4758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72583" h="4758697">
                <a:moveTo>
                  <a:pt x="0" y="0"/>
                </a:moveTo>
                <a:lnTo>
                  <a:pt x="2672583" y="0"/>
                </a:lnTo>
                <a:lnTo>
                  <a:pt x="2672583" y="4758697"/>
                </a:lnTo>
                <a:lnTo>
                  <a:pt x="0" y="4758697"/>
                </a:lnTo>
                <a:close/>
              </a:path>
            </a:pathLst>
          </a:custGeom>
          <a:solidFill>
            <a:schemeClr val="bg1">
              <a:lumMod val="85000"/>
              <a:alpha val="50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66" name="Marcador de posición de imagen 65">
            <a:extLst>
              <a:ext uri="{FF2B5EF4-FFF2-40B4-BE49-F238E27FC236}">
                <a16:creationId xmlns:a16="http://schemas.microsoft.com/office/drawing/2014/main" id="{0E4D28AF-EF34-450E-8172-088810FDAF3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373376" y="2918950"/>
            <a:ext cx="1336203" cy="2379073"/>
          </a:xfrm>
          <a:custGeom>
            <a:avLst/>
            <a:gdLst>
              <a:gd name="connsiteX0" fmla="*/ 0 w 2672581"/>
              <a:gd name="connsiteY0" fmla="*/ 0 h 4758697"/>
              <a:gd name="connsiteX1" fmla="*/ 2672581 w 2672581"/>
              <a:gd name="connsiteY1" fmla="*/ 0 h 4758697"/>
              <a:gd name="connsiteX2" fmla="*/ 2672581 w 2672581"/>
              <a:gd name="connsiteY2" fmla="*/ 4758697 h 4758697"/>
              <a:gd name="connsiteX3" fmla="*/ 0 w 2672581"/>
              <a:gd name="connsiteY3" fmla="*/ 4758697 h 4758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72581" h="4758697">
                <a:moveTo>
                  <a:pt x="0" y="0"/>
                </a:moveTo>
                <a:lnTo>
                  <a:pt x="2672581" y="0"/>
                </a:lnTo>
                <a:lnTo>
                  <a:pt x="2672581" y="4758697"/>
                </a:lnTo>
                <a:lnTo>
                  <a:pt x="0" y="4758697"/>
                </a:lnTo>
                <a:close/>
              </a:path>
            </a:pathLst>
          </a:custGeom>
          <a:solidFill>
            <a:schemeClr val="bg1">
              <a:lumMod val="85000"/>
              <a:alpha val="50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67" name="Marcador de posición de imagen 66">
            <a:extLst>
              <a:ext uri="{FF2B5EF4-FFF2-40B4-BE49-F238E27FC236}">
                <a16:creationId xmlns:a16="http://schemas.microsoft.com/office/drawing/2014/main" id="{0447B62B-D5E0-45A8-9AE9-AA05F50F1F5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345533" y="2770012"/>
            <a:ext cx="1517913" cy="2702602"/>
          </a:xfrm>
          <a:custGeom>
            <a:avLst/>
            <a:gdLst>
              <a:gd name="connsiteX0" fmla="*/ 0 w 3036024"/>
              <a:gd name="connsiteY0" fmla="*/ 0 h 5405829"/>
              <a:gd name="connsiteX1" fmla="*/ 3036024 w 3036024"/>
              <a:gd name="connsiteY1" fmla="*/ 0 h 5405829"/>
              <a:gd name="connsiteX2" fmla="*/ 3036024 w 3036024"/>
              <a:gd name="connsiteY2" fmla="*/ 5405829 h 5405829"/>
              <a:gd name="connsiteX3" fmla="*/ 0 w 3036024"/>
              <a:gd name="connsiteY3" fmla="*/ 5405829 h 5405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36024" h="5405829">
                <a:moveTo>
                  <a:pt x="0" y="0"/>
                </a:moveTo>
                <a:lnTo>
                  <a:pt x="3036024" y="0"/>
                </a:lnTo>
                <a:lnTo>
                  <a:pt x="3036024" y="5405829"/>
                </a:lnTo>
                <a:lnTo>
                  <a:pt x="0" y="5405829"/>
                </a:lnTo>
                <a:close/>
              </a:path>
            </a:pathLst>
          </a:custGeom>
          <a:solidFill>
            <a:schemeClr val="bg1">
              <a:lumMod val="85000"/>
              <a:alpha val="50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68" name="Marcador de posición de imagen 67">
            <a:extLst>
              <a:ext uri="{FF2B5EF4-FFF2-40B4-BE49-F238E27FC236}">
                <a16:creationId xmlns:a16="http://schemas.microsoft.com/office/drawing/2014/main" id="{E6F52850-6F5A-419C-A345-040F2BA7673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491064" y="2918950"/>
            <a:ext cx="1336204" cy="2379073"/>
          </a:xfrm>
          <a:custGeom>
            <a:avLst/>
            <a:gdLst>
              <a:gd name="connsiteX0" fmla="*/ 0 w 2672582"/>
              <a:gd name="connsiteY0" fmla="*/ 0 h 4758697"/>
              <a:gd name="connsiteX1" fmla="*/ 2672582 w 2672582"/>
              <a:gd name="connsiteY1" fmla="*/ 0 h 4758697"/>
              <a:gd name="connsiteX2" fmla="*/ 2672582 w 2672582"/>
              <a:gd name="connsiteY2" fmla="*/ 4758697 h 4758697"/>
              <a:gd name="connsiteX3" fmla="*/ 0 w 2672582"/>
              <a:gd name="connsiteY3" fmla="*/ 4758697 h 4758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72582" h="4758697">
                <a:moveTo>
                  <a:pt x="0" y="0"/>
                </a:moveTo>
                <a:lnTo>
                  <a:pt x="2672582" y="0"/>
                </a:lnTo>
                <a:lnTo>
                  <a:pt x="2672582" y="4758697"/>
                </a:lnTo>
                <a:lnTo>
                  <a:pt x="0" y="4758697"/>
                </a:lnTo>
                <a:close/>
              </a:path>
            </a:pathLst>
          </a:custGeom>
          <a:solidFill>
            <a:schemeClr val="bg1">
              <a:lumMod val="85000"/>
              <a:alpha val="50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69" name="Marcador de posición de imagen 68">
            <a:extLst>
              <a:ext uri="{FF2B5EF4-FFF2-40B4-BE49-F238E27FC236}">
                <a16:creationId xmlns:a16="http://schemas.microsoft.com/office/drawing/2014/main" id="{0C7CD847-2F7C-4B93-A63C-BFF94325CDD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776687" y="2918950"/>
            <a:ext cx="1336205" cy="2379073"/>
          </a:xfrm>
          <a:custGeom>
            <a:avLst/>
            <a:gdLst>
              <a:gd name="connsiteX0" fmla="*/ 0 w 2672584"/>
              <a:gd name="connsiteY0" fmla="*/ 0 h 4758697"/>
              <a:gd name="connsiteX1" fmla="*/ 2672584 w 2672584"/>
              <a:gd name="connsiteY1" fmla="*/ 0 h 4758697"/>
              <a:gd name="connsiteX2" fmla="*/ 2672584 w 2672584"/>
              <a:gd name="connsiteY2" fmla="*/ 4758697 h 4758697"/>
              <a:gd name="connsiteX3" fmla="*/ 0 w 2672584"/>
              <a:gd name="connsiteY3" fmla="*/ 4758697 h 4758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72584" h="4758697">
                <a:moveTo>
                  <a:pt x="0" y="0"/>
                </a:moveTo>
                <a:lnTo>
                  <a:pt x="2672584" y="0"/>
                </a:lnTo>
                <a:lnTo>
                  <a:pt x="2672584" y="4758697"/>
                </a:lnTo>
                <a:lnTo>
                  <a:pt x="0" y="4758697"/>
                </a:lnTo>
                <a:close/>
              </a:path>
            </a:pathLst>
          </a:custGeom>
          <a:solidFill>
            <a:schemeClr val="bg1">
              <a:lumMod val="85000"/>
              <a:alpha val="50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1430354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  <p:bldP spid="66" grpId="0" animBg="1"/>
      <p:bldP spid="67" grpId="0" animBg="1"/>
      <p:bldP spid="68" grpId="0" animBg="1"/>
      <p:bldP spid="69" grpId="0" animBg="1"/>
    </p:bld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5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10" descr="http://app.imcreator.com/images/editor/iphone_for_editor.png">
            <a:extLst>
              <a:ext uri="{FF2B5EF4-FFF2-40B4-BE49-F238E27FC236}">
                <a16:creationId xmlns:a16="http://schemas.microsoft.com/office/drawing/2014/main" id="{5FB1CEFF-7614-446E-9999-1B359E6D3A9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27074" y="1134340"/>
            <a:ext cx="2875035" cy="5150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9" name="Marcador de posición de imagen 68">
            <a:extLst>
              <a:ext uri="{FF2B5EF4-FFF2-40B4-BE49-F238E27FC236}">
                <a16:creationId xmlns:a16="http://schemas.microsoft.com/office/drawing/2014/main" id="{0C7CD847-2F7C-4B93-A63C-BFF94325CDD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649622" y="1880970"/>
            <a:ext cx="2018890" cy="3333364"/>
          </a:xfrm>
          <a:custGeom>
            <a:avLst/>
            <a:gdLst>
              <a:gd name="connsiteX0" fmla="*/ 0 w 2672584"/>
              <a:gd name="connsiteY0" fmla="*/ 0 h 4758697"/>
              <a:gd name="connsiteX1" fmla="*/ 2672584 w 2672584"/>
              <a:gd name="connsiteY1" fmla="*/ 0 h 4758697"/>
              <a:gd name="connsiteX2" fmla="*/ 2672584 w 2672584"/>
              <a:gd name="connsiteY2" fmla="*/ 4758697 h 4758697"/>
              <a:gd name="connsiteX3" fmla="*/ 0 w 2672584"/>
              <a:gd name="connsiteY3" fmla="*/ 4758697 h 4758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72584" h="4758697">
                <a:moveTo>
                  <a:pt x="0" y="0"/>
                </a:moveTo>
                <a:lnTo>
                  <a:pt x="2672584" y="0"/>
                </a:lnTo>
                <a:lnTo>
                  <a:pt x="2672584" y="4758697"/>
                </a:lnTo>
                <a:lnTo>
                  <a:pt x="0" y="4758697"/>
                </a:lnTo>
                <a:close/>
              </a:path>
            </a:pathLst>
          </a:custGeom>
          <a:solidFill>
            <a:schemeClr val="bg1">
              <a:lumMod val="85000"/>
              <a:alpha val="50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2526231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 animBg="1"/>
    </p:bld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5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posición de imagen 33">
            <a:extLst>
              <a:ext uri="{FF2B5EF4-FFF2-40B4-BE49-F238E27FC236}">
                <a16:creationId xmlns:a16="http://schemas.microsoft.com/office/drawing/2014/main" id="{F58681CA-8435-40AA-A673-8F3BDE1D3987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779355" y="2259002"/>
            <a:ext cx="1853781" cy="1853781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  <a:ln w="152400">
            <a:noFill/>
          </a:ln>
        </p:spPr>
        <p:txBody>
          <a:bodyPr wrap="square" lIns="91383" tIns="45688" rIns="91383" bIns="45688">
            <a:noAutofit/>
          </a:bodyPr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8" name="Marcador de posición de imagen 33">
            <a:extLst>
              <a:ext uri="{FF2B5EF4-FFF2-40B4-BE49-F238E27FC236}">
                <a16:creationId xmlns:a16="http://schemas.microsoft.com/office/drawing/2014/main" id="{34E1CA2C-7465-4796-BDAC-1EA4070D7BE3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5222773" y="2259002"/>
            <a:ext cx="1853781" cy="1853781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  <a:ln w="152400">
            <a:noFill/>
          </a:ln>
        </p:spPr>
        <p:txBody>
          <a:bodyPr wrap="square" lIns="91383" tIns="45688" rIns="91383" bIns="45688">
            <a:noAutofit/>
          </a:bodyPr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11" name="Marcador de posición de imagen 33">
            <a:extLst>
              <a:ext uri="{FF2B5EF4-FFF2-40B4-BE49-F238E27FC236}">
                <a16:creationId xmlns:a16="http://schemas.microsoft.com/office/drawing/2014/main" id="{D9313389-1CE1-45D9-BF58-2BE9A3AC3F7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8843946" y="2259002"/>
            <a:ext cx="1853781" cy="1853781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  <a:ln w="152400">
            <a:noFill/>
          </a:ln>
        </p:spPr>
        <p:txBody>
          <a:bodyPr wrap="square" lIns="91383" tIns="45688" rIns="91383" bIns="45688">
            <a:noAutofit/>
          </a:bodyPr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1307378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1" grpId="0" animBg="1"/>
    </p:bld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5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posición de imagen 33">
            <a:extLst>
              <a:ext uri="{FF2B5EF4-FFF2-40B4-BE49-F238E27FC236}">
                <a16:creationId xmlns:a16="http://schemas.microsoft.com/office/drawing/2014/main" id="{F58681CA-8435-40AA-A673-8F3BDE1D398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624274" y="2876274"/>
            <a:ext cx="1652292" cy="2750082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  <a:ln w="152400">
            <a:noFill/>
          </a:ln>
        </p:spPr>
        <p:txBody>
          <a:bodyPr wrap="square" lIns="91383" tIns="45688" rIns="91383" bIns="45688">
            <a:noAutofit/>
          </a:bodyPr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8" name="Marcador de posición de imagen 33">
            <a:extLst>
              <a:ext uri="{FF2B5EF4-FFF2-40B4-BE49-F238E27FC236}">
                <a16:creationId xmlns:a16="http://schemas.microsoft.com/office/drawing/2014/main" id="{34E1CA2C-7465-4796-BDAC-1EA4070D7BE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552714" y="2970106"/>
            <a:ext cx="1807082" cy="2687089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  <a:ln w="152400">
            <a:noFill/>
          </a:ln>
        </p:spPr>
        <p:txBody>
          <a:bodyPr wrap="square" lIns="91383" tIns="45688" rIns="91383" bIns="45688">
            <a:noAutofit/>
          </a:bodyPr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3723161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5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arcador de posición de imagen 10">
            <a:extLst>
              <a:ext uri="{FF2B5EF4-FFF2-40B4-BE49-F238E27FC236}">
                <a16:creationId xmlns:a16="http://schemas.microsoft.com/office/drawing/2014/main" id="{A4053BB6-8D3F-4CB4-871F-9F6BDF43726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105955" y="0"/>
            <a:ext cx="7086046" cy="6863223"/>
          </a:xfrm>
          <a:custGeom>
            <a:avLst/>
            <a:gdLst>
              <a:gd name="connsiteX0" fmla="*/ 0 w 14173015"/>
              <a:gd name="connsiteY0" fmla="*/ 0 h 13717588"/>
              <a:gd name="connsiteX1" fmla="*/ 14173015 w 14173015"/>
              <a:gd name="connsiteY1" fmla="*/ 0 h 13717588"/>
              <a:gd name="connsiteX2" fmla="*/ 14173015 w 14173015"/>
              <a:gd name="connsiteY2" fmla="*/ 13717588 h 13717588"/>
              <a:gd name="connsiteX3" fmla="*/ 0 w 14173015"/>
              <a:gd name="connsiteY3" fmla="*/ 13717588 h 13717588"/>
              <a:gd name="connsiteX4" fmla="*/ 0 w 14173015"/>
              <a:gd name="connsiteY4" fmla="*/ 0 h 13717588"/>
              <a:gd name="connsiteX0" fmla="*/ 0 w 14173015"/>
              <a:gd name="connsiteY0" fmla="*/ 0 h 13747085"/>
              <a:gd name="connsiteX1" fmla="*/ 14173015 w 14173015"/>
              <a:gd name="connsiteY1" fmla="*/ 0 h 13747085"/>
              <a:gd name="connsiteX2" fmla="*/ 14173015 w 14173015"/>
              <a:gd name="connsiteY2" fmla="*/ 13717588 h 13747085"/>
              <a:gd name="connsiteX3" fmla="*/ 5309419 w 14173015"/>
              <a:gd name="connsiteY3" fmla="*/ 13747085 h 13747085"/>
              <a:gd name="connsiteX4" fmla="*/ 0 w 14173015"/>
              <a:gd name="connsiteY4" fmla="*/ 0 h 13747085"/>
              <a:gd name="connsiteX0" fmla="*/ 0 w 14173015"/>
              <a:gd name="connsiteY0" fmla="*/ 0 h 13728035"/>
              <a:gd name="connsiteX1" fmla="*/ 14173015 w 14173015"/>
              <a:gd name="connsiteY1" fmla="*/ 0 h 13728035"/>
              <a:gd name="connsiteX2" fmla="*/ 14173015 w 14173015"/>
              <a:gd name="connsiteY2" fmla="*/ 13717588 h 13728035"/>
              <a:gd name="connsiteX3" fmla="*/ 5309419 w 14173015"/>
              <a:gd name="connsiteY3" fmla="*/ 13728035 h 13728035"/>
              <a:gd name="connsiteX4" fmla="*/ 0 w 14173015"/>
              <a:gd name="connsiteY4" fmla="*/ 0 h 137280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73015" h="13728035">
                <a:moveTo>
                  <a:pt x="0" y="0"/>
                </a:moveTo>
                <a:lnTo>
                  <a:pt x="14173015" y="0"/>
                </a:lnTo>
                <a:lnTo>
                  <a:pt x="14173015" y="13717588"/>
                </a:lnTo>
                <a:lnTo>
                  <a:pt x="5309419" y="13728035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alpha val="50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3723052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80">
          <p15:clr>
            <a:srgbClr val="FBAE40"/>
          </p15:clr>
        </p15:guide>
      </p15:sldGuideLst>
    </p:ext>
  </p:extLst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5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arcador de posición de imagen 10">
            <a:extLst>
              <a:ext uri="{FF2B5EF4-FFF2-40B4-BE49-F238E27FC236}">
                <a16:creationId xmlns:a16="http://schemas.microsoft.com/office/drawing/2014/main" id="{A4053BB6-8D3F-4CB4-871F-9F6BDF43726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flipH="1">
            <a:off x="0" y="0"/>
            <a:ext cx="7086046" cy="6863223"/>
          </a:xfrm>
          <a:custGeom>
            <a:avLst/>
            <a:gdLst>
              <a:gd name="connsiteX0" fmla="*/ 0 w 14173015"/>
              <a:gd name="connsiteY0" fmla="*/ 0 h 13717588"/>
              <a:gd name="connsiteX1" fmla="*/ 14173015 w 14173015"/>
              <a:gd name="connsiteY1" fmla="*/ 0 h 13717588"/>
              <a:gd name="connsiteX2" fmla="*/ 14173015 w 14173015"/>
              <a:gd name="connsiteY2" fmla="*/ 13717588 h 13717588"/>
              <a:gd name="connsiteX3" fmla="*/ 0 w 14173015"/>
              <a:gd name="connsiteY3" fmla="*/ 13717588 h 13717588"/>
              <a:gd name="connsiteX4" fmla="*/ 0 w 14173015"/>
              <a:gd name="connsiteY4" fmla="*/ 0 h 13717588"/>
              <a:gd name="connsiteX0" fmla="*/ 0 w 14173015"/>
              <a:gd name="connsiteY0" fmla="*/ 0 h 13747085"/>
              <a:gd name="connsiteX1" fmla="*/ 14173015 w 14173015"/>
              <a:gd name="connsiteY1" fmla="*/ 0 h 13747085"/>
              <a:gd name="connsiteX2" fmla="*/ 14173015 w 14173015"/>
              <a:gd name="connsiteY2" fmla="*/ 13717588 h 13747085"/>
              <a:gd name="connsiteX3" fmla="*/ 5309419 w 14173015"/>
              <a:gd name="connsiteY3" fmla="*/ 13747085 h 13747085"/>
              <a:gd name="connsiteX4" fmla="*/ 0 w 14173015"/>
              <a:gd name="connsiteY4" fmla="*/ 0 h 13747085"/>
              <a:gd name="connsiteX0" fmla="*/ 0 w 14173015"/>
              <a:gd name="connsiteY0" fmla="*/ 0 h 13728035"/>
              <a:gd name="connsiteX1" fmla="*/ 14173015 w 14173015"/>
              <a:gd name="connsiteY1" fmla="*/ 0 h 13728035"/>
              <a:gd name="connsiteX2" fmla="*/ 14173015 w 14173015"/>
              <a:gd name="connsiteY2" fmla="*/ 13717588 h 13728035"/>
              <a:gd name="connsiteX3" fmla="*/ 5309419 w 14173015"/>
              <a:gd name="connsiteY3" fmla="*/ 13728035 h 13728035"/>
              <a:gd name="connsiteX4" fmla="*/ 0 w 14173015"/>
              <a:gd name="connsiteY4" fmla="*/ 0 h 137280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73015" h="13728035">
                <a:moveTo>
                  <a:pt x="0" y="0"/>
                </a:moveTo>
                <a:lnTo>
                  <a:pt x="14173015" y="0"/>
                </a:lnTo>
                <a:lnTo>
                  <a:pt x="14173015" y="13717588"/>
                </a:lnTo>
                <a:lnTo>
                  <a:pt x="5309419" y="13728035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alpha val="50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18625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80">
          <p15:clr>
            <a:srgbClr val="FBAE40"/>
          </p15:clr>
        </p15:guide>
      </p15:sldGuideLst>
    </p:ext>
  </p:extLst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5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posición de imagen">
            <a:extLst>
              <a:ext uri="{FF2B5EF4-FFF2-40B4-BE49-F238E27FC236}">
                <a16:creationId xmlns:a16="http://schemas.microsoft.com/office/drawing/2014/main" id="{ECE52E05-EAA6-4928-BBF3-1063C81533C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26332" y="508114"/>
            <a:ext cx="2863412" cy="2218231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4" name="2 Marcador de posición de imagen">
            <a:extLst>
              <a:ext uri="{FF2B5EF4-FFF2-40B4-BE49-F238E27FC236}">
                <a16:creationId xmlns:a16="http://schemas.microsoft.com/office/drawing/2014/main" id="{F88101BA-8725-4242-9DA8-B88C1F5DE8C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713483" y="504014"/>
            <a:ext cx="2863412" cy="2221517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5" name="2 Marcador de posición de imagen">
            <a:extLst>
              <a:ext uri="{FF2B5EF4-FFF2-40B4-BE49-F238E27FC236}">
                <a16:creationId xmlns:a16="http://schemas.microsoft.com/office/drawing/2014/main" id="{6C70755B-F557-46AA-9F1B-7DFF9B70A58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700633" y="504014"/>
            <a:ext cx="2863614" cy="2221517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1316306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80">
          <p15:clr>
            <a:srgbClr val="FBAE40"/>
          </p15:clr>
        </p15:guide>
      </p15:sldGuideLst>
    </p:ext>
  </p:extLst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6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posición de imagen">
            <a:extLst>
              <a:ext uri="{FF2B5EF4-FFF2-40B4-BE49-F238E27FC236}">
                <a16:creationId xmlns:a16="http://schemas.microsoft.com/office/drawing/2014/main" id="{ECE52E05-EAA6-4928-BBF3-1063C81533C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90733" y="3681160"/>
            <a:ext cx="3835880" cy="2596068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4" name="2 Marcador de posición de imagen">
            <a:extLst>
              <a:ext uri="{FF2B5EF4-FFF2-40B4-BE49-F238E27FC236}">
                <a16:creationId xmlns:a16="http://schemas.microsoft.com/office/drawing/2014/main" id="{F88101BA-8725-4242-9DA8-B88C1F5DE8C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172162" y="3676499"/>
            <a:ext cx="3835880" cy="2599915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5" name="2 Marcador de posición de imagen">
            <a:extLst>
              <a:ext uri="{FF2B5EF4-FFF2-40B4-BE49-F238E27FC236}">
                <a16:creationId xmlns:a16="http://schemas.microsoft.com/office/drawing/2014/main" id="{6C70755B-F557-46AA-9F1B-7DFF9B70A58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053590" y="3676499"/>
            <a:ext cx="3836150" cy="2599915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1956035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80">
          <p15:clr>
            <a:srgbClr val="FBAE40"/>
          </p15:clr>
        </p15:guide>
      </p15:sldGuideLst>
    </p:ext>
  </p:extLst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6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0" y="3901498"/>
            <a:ext cx="12192000" cy="2956502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2773230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Layout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6 Marcador de posición de imagen"/>
          <p:cNvSpPr>
            <a:spLocks noGrp="1"/>
          </p:cNvSpPr>
          <p:nvPr>
            <p:ph type="pic" sz="quarter" idx="13"/>
          </p:nvPr>
        </p:nvSpPr>
        <p:spPr>
          <a:xfrm>
            <a:off x="0" y="1584009"/>
            <a:ext cx="12192000" cy="4544979"/>
          </a:xfrm>
          <a:prstGeom prst="rect">
            <a:avLst/>
          </a:prstGeom>
          <a:solidFill>
            <a:srgbClr val="FFFFFF">
              <a:lumMod val="85000"/>
              <a:alpha val="50000"/>
            </a:srgbClr>
          </a:solidFill>
        </p:spPr>
        <p:txBody>
          <a:bodyPr/>
          <a:lstStyle/>
          <a:p>
            <a:endParaRPr lang="es-SV" dirty="0"/>
          </a:p>
        </p:txBody>
      </p:sp>
      <p:sp>
        <p:nvSpPr>
          <p:cNvPr id="15" name="12 Marcador de texto">
            <a:extLst>
              <a:ext uri="{FF2B5EF4-FFF2-40B4-BE49-F238E27FC236}">
                <a16:creationId xmlns:a16="http://schemas.microsoft.com/office/drawing/2014/main" id="{E2D9420C-3EA3-47D4-86AB-BF4F5B56CFE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7268" y="267845"/>
            <a:ext cx="11318989" cy="473313"/>
          </a:xfrm>
          <a:prstGeom prst="rect">
            <a:avLst/>
          </a:prstGeom>
        </p:spPr>
        <p:txBody>
          <a:bodyPr lIns="90757" tIns="45336" rIns="90757" bIns="45336" anchor="ctr"/>
          <a:lstStyle>
            <a:lvl1pPr marL="0" algn="l" defTabSz="1208493" rtl="0" eaLnBrk="1" latinLnBrk="0" hangingPunct="1">
              <a:defRPr lang="en-US" sz="3199" b="0" kern="1200" noProof="0" dirty="0" smtClean="0">
                <a:solidFill>
                  <a:schemeClr val="tx2"/>
                </a:solidFill>
                <a:latin typeface="Oswald" panose="02000503000000000000" pitchFamily="2" charset="0"/>
                <a:ea typeface="Roboto Light" panose="02000000000000000000" pitchFamily="2" charset="0"/>
                <a:cs typeface="Oswald" panose="02000503000000000000" pitchFamily="2" charset="0"/>
              </a:defRPr>
            </a:lvl1pPr>
          </a:lstStyle>
          <a:p>
            <a:pPr lvl="0"/>
            <a:r>
              <a:rPr lang="en-US" noProof="0" dirty="0"/>
              <a:t>Your Title Goes Here</a:t>
            </a:r>
          </a:p>
        </p:txBody>
      </p:sp>
      <p:cxnSp>
        <p:nvCxnSpPr>
          <p:cNvPr id="16" name="18 Conector recto">
            <a:extLst>
              <a:ext uri="{FF2B5EF4-FFF2-40B4-BE49-F238E27FC236}">
                <a16:creationId xmlns:a16="http://schemas.microsoft.com/office/drawing/2014/main" id="{EC72CFCC-D6FC-49B5-B8E1-D175583FA09B}"/>
              </a:ext>
            </a:extLst>
          </p:cNvPr>
          <p:cNvCxnSpPr>
            <a:cxnSpLocks/>
          </p:cNvCxnSpPr>
          <p:nvPr userDrawn="1"/>
        </p:nvCxnSpPr>
        <p:spPr>
          <a:xfrm>
            <a:off x="357268" y="877167"/>
            <a:ext cx="11318989" cy="0"/>
          </a:xfrm>
          <a:prstGeom prst="line">
            <a:avLst/>
          </a:prstGeom>
          <a:ln w="19050">
            <a:solidFill>
              <a:srgbClr val="CBD0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20 Rectángulo">
            <a:extLst>
              <a:ext uri="{FF2B5EF4-FFF2-40B4-BE49-F238E27FC236}">
                <a16:creationId xmlns:a16="http://schemas.microsoft.com/office/drawing/2014/main" id="{94A5D09B-1756-4854-8FA7-F15384158F54}"/>
              </a:ext>
            </a:extLst>
          </p:cNvPr>
          <p:cNvSpPr/>
          <p:nvPr userDrawn="1"/>
        </p:nvSpPr>
        <p:spPr bwMode="auto">
          <a:xfrm>
            <a:off x="357268" y="860969"/>
            <a:ext cx="1030285" cy="323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18" name="7 Rectángulo">
            <a:extLst>
              <a:ext uri="{FF2B5EF4-FFF2-40B4-BE49-F238E27FC236}">
                <a16:creationId xmlns:a16="http://schemas.microsoft.com/office/drawing/2014/main" id="{8CE84D3F-4203-4EF6-80C9-14CE09BC07D0}"/>
              </a:ext>
            </a:extLst>
          </p:cNvPr>
          <p:cNvSpPr/>
          <p:nvPr userDrawn="1"/>
        </p:nvSpPr>
        <p:spPr bwMode="auto">
          <a:xfrm>
            <a:off x="357268" y="1"/>
            <a:ext cx="248480" cy="562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19" name="11 Rectángulo">
            <a:extLst>
              <a:ext uri="{FF2B5EF4-FFF2-40B4-BE49-F238E27FC236}">
                <a16:creationId xmlns:a16="http://schemas.microsoft.com/office/drawing/2014/main" id="{EE092C25-F320-46D9-90C2-4D977AF7CE48}"/>
              </a:ext>
            </a:extLst>
          </p:cNvPr>
          <p:cNvSpPr/>
          <p:nvPr userDrawn="1"/>
        </p:nvSpPr>
        <p:spPr bwMode="auto">
          <a:xfrm>
            <a:off x="0" y="6628633"/>
            <a:ext cx="12192000" cy="2293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20" name="12 Rectángulo">
            <a:extLst>
              <a:ext uri="{FF2B5EF4-FFF2-40B4-BE49-F238E27FC236}">
                <a16:creationId xmlns:a16="http://schemas.microsoft.com/office/drawing/2014/main" id="{DAB854D3-AD40-40B4-BDF6-6BD1F19044DB}"/>
              </a:ext>
            </a:extLst>
          </p:cNvPr>
          <p:cNvSpPr/>
          <p:nvPr userDrawn="1"/>
        </p:nvSpPr>
        <p:spPr bwMode="auto">
          <a:xfrm>
            <a:off x="11158733" y="6607204"/>
            <a:ext cx="517524" cy="25006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21" name="5 Marcador de número de diapositiva">
            <a:extLst>
              <a:ext uri="{FF2B5EF4-FFF2-40B4-BE49-F238E27FC236}">
                <a16:creationId xmlns:a16="http://schemas.microsoft.com/office/drawing/2014/main" id="{A24C4D40-6A93-4B93-AE31-CB800FD9B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81290" y="6631384"/>
            <a:ext cx="472409" cy="222409"/>
          </a:xfrm>
          <a:prstGeom prst="rect">
            <a:avLst/>
          </a:prstGeom>
          <a:noFill/>
        </p:spPr>
        <p:txBody>
          <a:bodyPr lIns="181268" tIns="90674" rIns="181268" bIns="90674"/>
          <a:lstStyle>
            <a:lvl1pPr algn="ctr">
              <a:defRPr sz="1000">
                <a:solidFill>
                  <a:schemeClr val="bg1"/>
                </a:solidFill>
                <a:latin typeface="PT Sans" panose="020B0503020203020204" pitchFamily="34" charset="0"/>
                <a:ea typeface="Roboto Light" panose="02000000000000000000" pitchFamily="2" charset="0"/>
                <a:cs typeface="PT Sans" panose="020B0503020203020204" pitchFamily="34" charset="0"/>
              </a:defRPr>
            </a:lvl1pPr>
          </a:lstStyle>
          <a:p>
            <a:pPr defTabSz="905800"/>
            <a:fld id="{597BFFA6-61B1-4984-983B-9D1AEC0ED12D}" type="slidenum">
              <a:rPr lang="es-SV" smtClean="0">
                <a:solidFill>
                  <a:srgbClr val="FFFFFF"/>
                </a:solidFill>
              </a:rPr>
              <a:pPr defTabSz="905800"/>
              <a:t>‹#›</a:t>
            </a:fld>
            <a:endParaRPr lang="es-SV" dirty="0">
              <a:solidFill>
                <a:srgbClr val="FFFFFF"/>
              </a:solidFill>
            </a:endParaRPr>
          </a:p>
        </p:txBody>
      </p:sp>
      <p:sp>
        <p:nvSpPr>
          <p:cNvPr id="22" name="Rectángulo 5">
            <a:extLst>
              <a:ext uri="{FF2B5EF4-FFF2-40B4-BE49-F238E27FC236}">
                <a16:creationId xmlns:a16="http://schemas.microsoft.com/office/drawing/2014/main" id="{76C45562-3DA2-487A-9E25-B7DE73487FD5}"/>
              </a:ext>
            </a:extLst>
          </p:cNvPr>
          <p:cNvSpPr/>
          <p:nvPr userDrawn="1"/>
        </p:nvSpPr>
        <p:spPr>
          <a:xfrm>
            <a:off x="5144553" y="6613156"/>
            <a:ext cx="190289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08493"/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5785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8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140"/>
                            </p:stCondLst>
                            <p:childTnLst>
                              <p:par>
                                <p:cTn id="18" presetID="23" presetClass="entr" presetSubtype="28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5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iterate type="lt">
                    <p:tmPct val="8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animBg="1"/>
      <p:bldP spid="18" grpId="0" animBg="1"/>
      <p:bldP spid="21" grpId="0"/>
      <p:bldP spid="22" grpId="0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Layout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4 Rectángulo">
            <a:extLst>
              <a:ext uri="{FF2B5EF4-FFF2-40B4-BE49-F238E27FC236}">
                <a16:creationId xmlns:a16="http://schemas.microsoft.com/office/drawing/2014/main" id="{972ED3AB-65BF-4D1F-9B99-DAC944DCB4F7}"/>
              </a:ext>
            </a:extLst>
          </p:cNvPr>
          <p:cNvSpPr/>
          <p:nvPr userDrawn="1"/>
        </p:nvSpPr>
        <p:spPr bwMode="auto">
          <a:xfrm>
            <a:off x="0" y="0"/>
            <a:ext cx="12192000" cy="426149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>
              <a:defRPr/>
            </a:pPr>
            <a:endParaRPr lang="es-SV" sz="145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3" name="Picture 10" descr="http://app.imcreator.com/images/editor/iphone_for_editor.png">
            <a:extLst>
              <a:ext uri="{FF2B5EF4-FFF2-40B4-BE49-F238E27FC236}">
                <a16:creationId xmlns:a16="http://schemas.microsoft.com/office/drawing/2014/main" id="{3173A9D5-CB01-417C-AB7A-5F5887542E8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61077" y="194846"/>
            <a:ext cx="3802675" cy="6812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2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8329523" y="1201510"/>
            <a:ext cx="2658162" cy="4390923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3934914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Layout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orma libre 17">
            <a:extLst>
              <a:ext uri="{FF2B5EF4-FFF2-40B4-BE49-F238E27FC236}">
                <a16:creationId xmlns:a16="http://schemas.microsoft.com/office/drawing/2014/main" id="{79CA2310-3828-4DFB-AE1D-75BF2572F734}"/>
              </a:ext>
            </a:extLst>
          </p:cNvPr>
          <p:cNvSpPr/>
          <p:nvPr userDrawn="1"/>
        </p:nvSpPr>
        <p:spPr bwMode="auto">
          <a:xfrm>
            <a:off x="4064143" y="3408641"/>
            <a:ext cx="8127857" cy="3451207"/>
          </a:xfrm>
          <a:custGeom>
            <a:avLst/>
            <a:gdLst>
              <a:gd name="connsiteX0" fmla="*/ 12083842 w 18268467"/>
              <a:gd name="connsiteY0" fmla="*/ 0 h 6907495"/>
              <a:gd name="connsiteX1" fmla="*/ 17843719 w 18268467"/>
              <a:gd name="connsiteY1" fmla="*/ 545902 h 6907495"/>
              <a:gd name="connsiteX2" fmla="*/ 18268467 w 18268467"/>
              <a:gd name="connsiteY2" fmla="*/ 637316 h 6907495"/>
              <a:gd name="connsiteX3" fmla="*/ 18268467 w 18268467"/>
              <a:gd name="connsiteY3" fmla="*/ 6907495 h 6907495"/>
              <a:gd name="connsiteX4" fmla="*/ 1816474 w 18268467"/>
              <a:gd name="connsiteY4" fmla="*/ 6907495 h 6907495"/>
              <a:gd name="connsiteX5" fmla="*/ 1749419 w 18268467"/>
              <a:gd name="connsiteY5" fmla="*/ 6868345 h 6907495"/>
              <a:gd name="connsiteX6" fmla="*/ 0 w 18268467"/>
              <a:gd name="connsiteY6" fmla="*/ 4523003 h 6907495"/>
              <a:gd name="connsiteX7" fmla="*/ 12083842 w 18268467"/>
              <a:gd name="connsiteY7" fmla="*/ 0 h 69074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268467" h="6907495">
                <a:moveTo>
                  <a:pt x="12083842" y="0"/>
                </a:moveTo>
                <a:cubicBezTo>
                  <a:pt x="14169380" y="0"/>
                  <a:pt x="16131520" y="197756"/>
                  <a:pt x="17843719" y="545902"/>
                </a:cubicBezTo>
                <a:lnTo>
                  <a:pt x="18268467" y="637316"/>
                </a:lnTo>
                <a:lnTo>
                  <a:pt x="18268467" y="6907495"/>
                </a:lnTo>
                <a:lnTo>
                  <a:pt x="1816474" y="6907495"/>
                </a:lnTo>
                <a:lnTo>
                  <a:pt x="1749419" y="6868345"/>
                </a:lnTo>
                <a:cubicBezTo>
                  <a:pt x="639282" y="6184481"/>
                  <a:pt x="0" y="5381686"/>
                  <a:pt x="0" y="4523003"/>
                </a:cubicBezTo>
                <a:cubicBezTo>
                  <a:pt x="0" y="2025017"/>
                  <a:pt x="5410121" y="0"/>
                  <a:pt x="1208384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pic>
        <p:nvPicPr>
          <p:cNvPr id="6" name="Picture 14">
            <a:extLst>
              <a:ext uri="{FF2B5EF4-FFF2-40B4-BE49-F238E27FC236}">
                <a16:creationId xmlns:a16="http://schemas.microsoft.com/office/drawing/2014/main" id="{7FF70F53-5C88-43A0-B79C-675A16D8E22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6512" y="1651508"/>
            <a:ext cx="7596492" cy="4280711"/>
          </a:xfrm>
          <a:prstGeom prst="rect">
            <a:avLst/>
          </a:prstGeom>
        </p:spPr>
      </p:pic>
      <p:sp>
        <p:nvSpPr>
          <p:cNvPr id="8" name="2 Marcador de posición de imagen">
            <a:extLst>
              <a:ext uri="{FF2B5EF4-FFF2-40B4-BE49-F238E27FC236}">
                <a16:creationId xmlns:a16="http://schemas.microsoft.com/office/drawing/2014/main" id="{AF8254BF-BD69-47CD-AF57-786A2FEE6F9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53507" y="2169006"/>
            <a:ext cx="4748091" cy="2964257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1907368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6" decel="100000" fill="hold" grpId="0" nodeType="with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8" grpId="0" animBg="1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88899" y="642949"/>
            <a:ext cx="3969600" cy="5572800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9" name="2 Marcador de posición de imagen"/>
          <p:cNvSpPr>
            <a:spLocks noGrp="1"/>
          </p:cNvSpPr>
          <p:nvPr>
            <p:ph type="pic" sz="quarter" idx="11"/>
          </p:nvPr>
        </p:nvSpPr>
        <p:spPr>
          <a:xfrm>
            <a:off x="4211013" y="642949"/>
            <a:ext cx="3969600" cy="2713552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10" name="2 Marcador de posición de imagen"/>
          <p:cNvSpPr>
            <a:spLocks noGrp="1"/>
          </p:cNvSpPr>
          <p:nvPr>
            <p:ph type="pic" sz="quarter" idx="12"/>
          </p:nvPr>
        </p:nvSpPr>
        <p:spPr>
          <a:xfrm>
            <a:off x="4211013" y="3501500"/>
            <a:ext cx="3969600" cy="2713552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11" name="2 Marcador de posición de imagen"/>
          <p:cNvSpPr>
            <a:spLocks noGrp="1"/>
          </p:cNvSpPr>
          <p:nvPr>
            <p:ph type="pic" sz="quarter" idx="13"/>
          </p:nvPr>
        </p:nvSpPr>
        <p:spPr>
          <a:xfrm>
            <a:off x="8331100" y="642949"/>
            <a:ext cx="3772000" cy="2713552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12" name="2 Marcador de posición de imagen"/>
          <p:cNvSpPr>
            <a:spLocks noGrp="1"/>
          </p:cNvSpPr>
          <p:nvPr>
            <p:ph type="pic" sz="quarter" idx="14"/>
          </p:nvPr>
        </p:nvSpPr>
        <p:spPr>
          <a:xfrm>
            <a:off x="8331100" y="3501500"/>
            <a:ext cx="3772000" cy="2713552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128502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  <p:bldP spid="10" grpId="0" animBg="1"/>
      <p:bldP spid="11" grpId="0" animBg="1"/>
      <p:bldP spid="12" grpId="0" animBg="1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4084320" cy="6857999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6" name="2 Marcador de posición de imagen"/>
          <p:cNvSpPr>
            <a:spLocks noGrp="1"/>
          </p:cNvSpPr>
          <p:nvPr>
            <p:ph type="pic" sz="quarter" idx="11"/>
          </p:nvPr>
        </p:nvSpPr>
        <p:spPr>
          <a:xfrm>
            <a:off x="8107680" y="2"/>
            <a:ext cx="4084320" cy="6857999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3416958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eft ty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12 Marcador de texto">
            <a:extLst>
              <a:ext uri="{FF2B5EF4-FFF2-40B4-BE49-F238E27FC236}">
                <a16:creationId xmlns:a16="http://schemas.microsoft.com/office/drawing/2014/main" id="{15C9BDA4-AA29-4254-8389-81D7E90F097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1310" y="253920"/>
            <a:ext cx="10489907" cy="809906"/>
          </a:xfrm>
          <a:prstGeom prst="rect">
            <a:avLst/>
          </a:prstGeom>
        </p:spPr>
        <p:txBody>
          <a:bodyPr lIns="90757" tIns="45336" rIns="90757" bIns="45336" anchor="ctr"/>
          <a:lstStyle>
            <a:lvl1pPr marL="0" algn="l" defTabSz="1208493" rtl="0" eaLnBrk="1" latinLnBrk="0" hangingPunct="1">
              <a:defRPr lang="en-US" sz="3599" kern="1200" spc="150" noProof="0" dirty="0">
                <a:solidFill>
                  <a:schemeClr val="tx2"/>
                </a:solidFill>
                <a:latin typeface="Oswald bold" panose="02000803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pPr lvl="0"/>
            <a:r>
              <a:rPr lang="en-US" noProof="0" dirty="0"/>
              <a:t>Your Title Goes Here</a:t>
            </a:r>
          </a:p>
        </p:txBody>
      </p:sp>
      <p:sp>
        <p:nvSpPr>
          <p:cNvPr id="15" name="11 Rectángulo">
            <a:extLst>
              <a:ext uri="{FF2B5EF4-FFF2-40B4-BE49-F238E27FC236}">
                <a16:creationId xmlns:a16="http://schemas.microsoft.com/office/drawing/2014/main" id="{A313542F-558A-4AF1-8CF7-51BCD6BEEDC5}"/>
              </a:ext>
            </a:extLst>
          </p:cNvPr>
          <p:cNvSpPr/>
          <p:nvPr userDrawn="1"/>
        </p:nvSpPr>
        <p:spPr bwMode="auto">
          <a:xfrm>
            <a:off x="0" y="6628633"/>
            <a:ext cx="12192000" cy="2293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16" name="12 Rectángulo">
            <a:extLst>
              <a:ext uri="{FF2B5EF4-FFF2-40B4-BE49-F238E27FC236}">
                <a16:creationId xmlns:a16="http://schemas.microsoft.com/office/drawing/2014/main" id="{0EA6DBAA-1EB8-47DD-92A9-DA33C7BDA7B9}"/>
              </a:ext>
            </a:extLst>
          </p:cNvPr>
          <p:cNvSpPr/>
          <p:nvPr userDrawn="1"/>
        </p:nvSpPr>
        <p:spPr bwMode="auto">
          <a:xfrm>
            <a:off x="11158733" y="6607204"/>
            <a:ext cx="517524" cy="25006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17" name="5 Marcador de número de diapositiva">
            <a:extLst>
              <a:ext uri="{FF2B5EF4-FFF2-40B4-BE49-F238E27FC236}">
                <a16:creationId xmlns:a16="http://schemas.microsoft.com/office/drawing/2014/main" id="{66E8125D-842A-4561-A5F2-CCC9C57FE0B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181290" y="6631384"/>
            <a:ext cx="472409" cy="222409"/>
          </a:xfrm>
          <a:prstGeom prst="rect">
            <a:avLst/>
          </a:prstGeom>
          <a:noFill/>
        </p:spPr>
        <p:txBody>
          <a:bodyPr lIns="181268" tIns="90674" rIns="181268" bIns="90674"/>
          <a:lstStyle>
            <a:lvl1pPr algn="ctr">
              <a:defRPr sz="1000">
                <a:solidFill>
                  <a:schemeClr val="bg1"/>
                </a:solidFill>
                <a:latin typeface="PT Sans" panose="020B0503020203020204" pitchFamily="34" charset="0"/>
                <a:ea typeface="Roboto Light" panose="02000000000000000000" pitchFamily="2" charset="0"/>
                <a:cs typeface="PT Sans" panose="020B0503020203020204" pitchFamily="34" charset="0"/>
              </a:defRPr>
            </a:lvl1pPr>
          </a:lstStyle>
          <a:p>
            <a:pPr defTabSz="905800"/>
            <a:fld id="{597BFFA6-61B1-4984-983B-9D1AEC0ED12D}" type="slidenum">
              <a:rPr lang="es-SV" smtClean="0">
                <a:solidFill>
                  <a:srgbClr val="FFFFFF"/>
                </a:solidFill>
              </a:rPr>
              <a:pPr defTabSz="905800"/>
              <a:t>‹#›</a:t>
            </a:fld>
            <a:endParaRPr lang="es-SV" dirty="0">
              <a:solidFill>
                <a:srgbClr val="FFFFFF"/>
              </a:solidFill>
            </a:endParaRPr>
          </a:p>
        </p:txBody>
      </p:sp>
      <p:sp>
        <p:nvSpPr>
          <p:cNvPr id="18" name="Rectángulo 5">
            <a:extLst>
              <a:ext uri="{FF2B5EF4-FFF2-40B4-BE49-F238E27FC236}">
                <a16:creationId xmlns:a16="http://schemas.microsoft.com/office/drawing/2014/main" id="{6F9AE97E-8ED4-4C65-9B31-82C28AE4BFDE}"/>
              </a:ext>
            </a:extLst>
          </p:cNvPr>
          <p:cNvSpPr/>
          <p:nvPr userDrawn="1"/>
        </p:nvSpPr>
        <p:spPr>
          <a:xfrm>
            <a:off x="5144553" y="6613156"/>
            <a:ext cx="190289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08493"/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24" name="235 Rectángulo">
            <a:extLst>
              <a:ext uri="{FF2B5EF4-FFF2-40B4-BE49-F238E27FC236}">
                <a16:creationId xmlns:a16="http://schemas.microsoft.com/office/drawing/2014/main" id="{4A5A82B6-9C6E-4261-9675-85BF9F4E03CD}"/>
              </a:ext>
            </a:extLst>
          </p:cNvPr>
          <p:cNvSpPr/>
          <p:nvPr userDrawn="1"/>
        </p:nvSpPr>
        <p:spPr bwMode="auto">
          <a:xfrm>
            <a:off x="0" y="375138"/>
            <a:ext cx="206987" cy="49587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>
              <a:defRPr/>
            </a:pPr>
            <a:endParaRPr lang="es-SV" sz="2400" dirty="0">
              <a:solidFill>
                <a:srgbClr val="0277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746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>
        <p:tmplLst>
          <p:tmpl>
            <p:tnLst>
              <p:par>
                <p:cTn presetID="2" presetClass="entr" presetSubtype="8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25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25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7" grpId="0"/>
      <p:bldP spid="18" grpId="0"/>
      <p:bldP spid="24" grpId="0" animBg="1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5 Rectángulo">
            <a:extLst>
              <a:ext uri="{FF2B5EF4-FFF2-40B4-BE49-F238E27FC236}">
                <a16:creationId xmlns:a16="http://schemas.microsoft.com/office/drawing/2014/main" id="{0F58D8D8-9BF5-4E48-B0C2-DC5A89F826BB}"/>
              </a:ext>
            </a:extLst>
          </p:cNvPr>
          <p:cNvSpPr/>
          <p:nvPr userDrawn="1"/>
        </p:nvSpPr>
        <p:spPr bwMode="auto">
          <a:xfrm flipH="1">
            <a:off x="0" y="1813842"/>
            <a:ext cx="6816033" cy="287560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7709">
              <a:defRPr/>
            </a:pPr>
            <a:endParaRPr lang="es-SV" sz="2400" dirty="0">
              <a:solidFill>
                <a:srgbClr val="000000"/>
              </a:solidFill>
            </a:endParaRPr>
          </a:p>
        </p:txBody>
      </p:sp>
      <p:pic>
        <p:nvPicPr>
          <p:cNvPr id="6" name="Picture 14">
            <a:extLst>
              <a:ext uri="{FF2B5EF4-FFF2-40B4-BE49-F238E27FC236}">
                <a16:creationId xmlns:a16="http://schemas.microsoft.com/office/drawing/2014/main" id="{7FF70F53-5C88-43A0-B79C-675A16D8E22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39038" y="1118433"/>
            <a:ext cx="7596492" cy="4280711"/>
          </a:xfrm>
          <a:prstGeom prst="rect">
            <a:avLst/>
          </a:prstGeom>
        </p:spPr>
      </p:pic>
      <p:sp>
        <p:nvSpPr>
          <p:cNvPr id="8" name="2 Marcador de posición de imagen">
            <a:extLst>
              <a:ext uri="{FF2B5EF4-FFF2-40B4-BE49-F238E27FC236}">
                <a16:creationId xmlns:a16="http://schemas.microsoft.com/office/drawing/2014/main" id="{AF8254BF-BD69-47CD-AF57-786A2FEE6F9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16033" y="1635930"/>
            <a:ext cx="4748091" cy="2964257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7" name="6 Rectángulo">
            <a:extLst>
              <a:ext uri="{FF2B5EF4-FFF2-40B4-BE49-F238E27FC236}">
                <a16:creationId xmlns:a16="http://schemas.microsoft.com/office/drawing/2014/main" id="{D4E3E9DD-B030-4433-A10F-69CEC4611B03}"/>
              </a:ext>
            </a:extLst>
          </p:cNvPr>
          <p:cNvSpPr/>
          <p:nvPr userDrawn="1"/>
        </p:nvSpPr>
        <p:spPr bwMode="auto">
          <a:xfrm>
            <a:off x="0" y="6628633"/>
            <a:ext cx="12192000" cy="2293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9" name="12 Marcador de texto">
            <a:extLst>
              <a:ext uri="{FF2B5EF4-FFF2-40B4-BE49-F238E27FC236}">
                <a16:creationId xmlns:a16="http://schemas.microsoft.com/office/drawing/2014/main" id="{DAB62C9A-657D-4169-8904-367B2582AE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7268" y="267845"/>
            <a:ext cx="11318989" cy="473313"/>
          </a:xfrm>
          <a:prstGeom prst="rect">
            <a:avLst/>
          </a:prstGeom>
        </p:spPr>
        <p:txBody>
          <a:bodyPr lIns="90757" tIns="45336" rIns="90757" bIns="45336" anchor="ctr"/>
          <a:lstStyle>
            <a:lvl1pPr marL="0" algn="l" defTabSz="1208493" rtl="0" eaLnBrk="1" latinLnBrk="0" hangingPunct="1">
              <a:defRPr lang="en-US" sz="3199" b="0" kern="1200" noProof="0" dirty="0" smtClean="0">
                <a:solidFill>
                  <a:schemeClr val="tx2"/>
                </a:solidFill>
                <a:latin typeface="Oswald" panose="02000503000000000000" pitchFamily="2" charset="0"/>
                <a:ea typeface="Roboto Light" panose="02000000000000000000" pitchFamily="2" charset="0"/>
                <a:cs typeface="Oswald" panose="02000503000000000000" pitchFamily="2" charset="0"/>
              </a:defRPr>
            </a:lvl1pPr>
          </a:lstStyle>
          <a:p>
            <a:pPr lvl="0"/>
            <a:r>
              <a:rPr lang="en-US" noProof="0" dirty="0"/>
              <a:t>Your Title Goes Here</a:t>
            </a:r>
          </a:p>
        </p:txBody>
      </p:sp>
      <p:cxnSp>
        <p:nvCxnSpPr>
          <p:cNvPr id="10" name="18 Conector recto">
            <a:extLst>
              <a:ext uri="{FF2B5EF4-FFF2-40B4-BE49-F238E27FC236}">
                <a16:creationId xmlns:a16="http://schemas.microsoft.com/office/drawing/2014/main" id="{D5396A1C-3F79-41B5-8440-2ABB5C9C71B0}"/>
              </a:ext>
            </a:extLst>
          </p:cNvPr>
          <p:cNvCxnSpPr>
            <a:cxnSpLocks/>
          </p:cNvCxnSpPr>
          <p:nvPr userDrawn="1"/>
        </p:nvCxnSpPr>
        <p:spPr>
          <a:xfrm>
            <a:off x="357268" y="877167"/>
            <a:ext cx="11318989" cy="0"/>
          </a:xfrm>
          <a:prstGeom prst="line">
            <a:avLst/>
          </a:prstGeom>
          <a:ln w="19050">
            <a:solidFill>
              <a:srgbClr val="CBD0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20 Rectángulo">
            <a:extLst>
              <a:ext uri="{FF2B5EF4-FFF2-40B4-BE49-F238E27FC236}">
                <a16:creationId xmlns:a16="http://schemas.microsoft.com/office/drawing/2014/main" id="{1E020ADF-DF99-41FE-8F35-8B492E47ED90}"/>
              </a:ext>
            </a:extLst>
          </p:cNvPr>
          <p:cNvSpPr/>
          <p:nvPr userDrawn="1"/>
        </p:nvSpPr>
        <p:spPr bwMode="auto">
          <a:xfrm>
            <a:off x="357268" y="860969"/>
            <a:ext cx="1030285" cy="323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12" name="15 Rectángulo">
            <a:extLst>
              <a:ext uri="{FF2B5EF4-FFF2-40B4-BE49-F238E27FC236}">
                <a16:creationId xmlns:a16="http://schemas.microsoft.com/office/drawing/2014/main" id="{228FE2C4-FB00-4AA9-9D1E-F37D4F47F74F}"/>
              </a:ext>
            </a:extLst>
          </p:cNvPr>
          <p:cNvSpPr/>
          <p:nvPr userDrawn="1"/>
        </p:nvSpPr>
        <p:spPr bwMode="auto">
          <a:xfrm>
            <a:off x="11158733" y="6607204"/>
            <a:ext cx="517524" cy="25006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13" name="5 Marcador de número de diapositiva">
            <a:extLst>
              <a:ext uri="{FF2B5EF4-FFF2-40B4-BE49-F238E27FC236}">
                <a16:creationId xmlns:a16="http://schemas.microsoft.com/office/drawing/2014/main" id="{F0F38C52-5593-4109-BB03-3E46837CB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81290" y="6631384"/>
            <a:ext cx="472409" cy="222409"/>
          </a:xfrm>
          <a:prstGeom prst="rect">
            <a:avLst/>
          </a:prstGeom>
          <a:noFill/>
        </p:spPr>
        <p:txBody>
          <a:bodyPr lIns="181268" tIns="90674" rIns="181268" bIns="90674"/>
          <a:lstStyle>
            <a:lvl1pPr algn="ctr">
              <a:defRPr sz="1000">
                <a:solidFill>
                  <a:schemeClr val="bg1"/>
                </a:solidFill>
                <a:latin typeface="PT Sans" panose="020B0503020203020204" pitchFamily="34" charset="0"/>
                <a:ea typeface="Roboto Light" panose="02000000000000000000" pitchFamily="2" charset="0"/>
                <a:cs typeface="PT Sans" panose="020B0503020203020204" pitchFamily="34" charset="0"/>
              </a:defRPr>
            </a:lvl1pPr>
          </a:lstStyle>
          <a:p>
            <a:pPr defTabSz="905800"/>
            <a:fld id="{597BFFA6-61B1-4984-983B-9D1AEC0ED12D}" type="slidenum">
              <a:rPr lang="es-SV" smtClean="0">
                <a:solidFill>
                  <a:srgbClr val="FFFFFF"/>
                </a:solidFill>
              </a:rPr>
              <a:pPr defTabSz="905800"/>
              <a:t>‹#›</a:t>
            </a:fld>
            <a:endParaRPr lang="es-SV" dirty="0">
              <a:solidFill>
                <a:srgbClr val="FFFFFF"/>
              </a:solidFill>
            </a:endParaRPr>
          </a:p>
        </p:txBody>
      </p:sp>
      <p:sp>
        <p:nvSpPr>
          <p:cNvPr id="14" name="7 Rectángulo">
            <a:extLst>
              <a:ext uri="{FF2B5EF4-FFF2-40B4-BE49-F238E27FC236}">
                <a16:creationId xmlns:a16="http://schemas.microsoft.com/office/drawing/2014/main" id="{6973F001-42B9-46AB-B06B-9FB119EF3119}"/>
              </a:ext>
            </a:extLst>
          </p:cNvPr>
          <p:cNvSpPr/>
          <p:nvPr userDrawn="1"/>
        </p:nvSpPr>
        <p:spPr bwMode="auto">
          <a:xfrm>
            <a:off x="357268" y="1"/>
            <a:ext cx="248480" cy="562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15" name="Rectángulo 5">
            <a:extLst>
              <a:ext uri="{FF2B5EF4-FFF2-40B4-BE49-F238E27FC236}">
                <a16:creationId xmlns:a16="http://schemas.microsoft.com/office/drawing/2014/main" id="{9AADDBC2-9AD2-42E2-8892-8CF2345F64A6}"/>
              </a:ext>
            </a:extLst>
          </p:cNvPr>
          <p:cNvSpPr/>
          <p:nvPr userDrawn="1"/>
        </p:nvSpPr>
        <p:spPr>
          <a:xfrm>
            <a:off x="5144553" y="6613156"/>
            <a:ext cx="190289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08493"/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2064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8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decel="100000" fill="hold" grpId="0" nodeType="with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decel="100000" fill="hold" grpId="0" nodeType="with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iterate type="lt">
                    <p:tmPct val="8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animBg="1"/>
      <p:bldP spid="13" grpId="0"/>
      <p:bldP spid="14" grpId="0" animBg="1"/>
      <p:bldP spid="15" grpId="0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4084320" cy="3428999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4" name="2 Marcador de posición de imagen"/>
          <p:cNvSpPr>
            <a:spLocks noGrp="1"/>
          </p:cNvSpPr>
          <p:nvPr>
            <p:ph type="pic" sz="quarter" idx="11"/>
          </p:nvPr>
        </p:nvSpPr>
        <p:spPr>
          <a:xfrm>
            <a:off x="4084320" y="-5078"/>
            <a:ext cx="4084320" cy="3434079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5" name="2 Marcador de posición de imagen"/>
          <p:cNvSpPr>
            <a:spLocks noGrp="1"/>
          </p:cNvSpPr>
          <p:nvPr>
            <p:ph type="pic" sz="quarter" idx="12"/>
          </p:nvPr>
        </p:nvSpPr>
        <p:spPr>
          <a:xfrm>
            <a:off x="8168640" y="-5078"/>
            <a:ext cx="4023360" cy="3434079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9" name="6 Rectángulo">
            <a:extLst>
              <a:ext uri="{FF2B5EF4-FFF2-40B4-BE49-F238E27FC236}">
                <a16:creationId xmlns:a16="http://schemas.microsoft.com/office/drawing/2014/main" id="{3197B4E8-8964-45A6-ABFD-B879D1BF5B6D}"/>
              </a:ext>
            </a:extLst>
          </p:cNvPr>
          <p:cNvSpPr/>
          <p:nvPr userDrawn="1"/>
        </p:nvSpPr>
        <p:spPr bwMode="auto">
          <a:xfrm>
            <a:off x="0" y="6628633"/>
            <a:ext cx="12192000" cy="2293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10" name="15 Rectángulo">
            <a:extLst>
              <a:ext uri="{FF2B5EF4-FFF2-40B4-BE49-F238E27FC236}">
                <a16:creationId xmlns:a16="http://schemas.microsoft.com/office/drawing/2014/main" id="{35134BF9-928C-417D-B22C-DB946F2EFF81}"/>
              </a:ext>
            </a:extLst>
          </p:cNvPr>
          <p:cNvSpPr/>
          <p:nvPr userDrawn="1"/>
        </p:nvSpPr>
        <p:spPr bwMode="auto">
          <a:xfrm>
            <a:off x="11158733" y="6607204"/>
            <a:ext cx="517524" cy="25006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11" name="5 Marcador de número de diapositiva">
            <a:extLst>
              <a:ext uri="{FF2B5EF4-FFF2-40B4-BE49-F238E27FC236}">
                <a16:creationId xmlns:a16="http://schemas.microsoft.com/office/drawing/2014/main" id="{14CD399C-375C-474A-A523-18D6EC314AB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181290" y="6631384"/>
            <a:ext cx="472409" cy="222409"/>
          </a:xfrm>
          <a:prstGeom prst="rect">
            <a:avLst/>
          </a:prstGeom>
          <a:noFill/>
        </p:spPr>
        <p:txBody>
          <a:bodyPr lIns="181268" tIns="90674" rIns="181268" bIns="90674"/>
          <a:lstStyle>
            <a:lvl1pPr algn="ctr">
              <a:defRPr sz="1000">
                <a:solidFill>
                  <a:schemeClr val="bg1"/>
                </a:solidFill>
                <a:latin typeface="PT Sans" panose="020B0503020203020204" pitchFamily="34" charset="0"/>
                <a:ea typeface="Roboto Light" panose="02000000000000000000" pitchFamily="2" charset="0"/>
                <a:cs typeface="PT Sans" panose="020B0503020203020204" pitchFamily="34" charset="0"/>
              </a:defRPr>
            </a:lvl1pPr>
          </a:lstStyle>
          <a:p>
            <a:pPr defTabSz="905800"/>
            <a:fld id="{597BFFA6-61B1-4984-983B-9D1AEC0ED12D}" type="slidenum">
              <a:rPr lang="es-SV" smtClean="0">
                <a:solidFill>
                  <a:srgbClr val="FFFFFF"/>
                </a:solidFill>
              </a:rPr>
              <a:pPr defTabSz="905800"/>
              <a:t>‹#›</a:t>
            </a:fld>
            <a:endParaRPr lang="es-SV" dirty="0">
              <a:solidFill>
                <a:srgbClr val="FFFFFF"/>
              </a:solidFill>
            </a:endParaRPr>
          </a:p>
        </p:txBody>
      </p:sp>
      <p:sp>
        <p:nvSpPr>
          <p:cNvPr id="12" name="Rectángulo 5">
            <a:extLst>
              <a:ext uri="{FF2B5EF4-FFF2-40B4-BE49-F238E27FC236}">
                <a16:creationId xmlns:a16="http://schemas.microsoft.com/office/drawing/2014/main" id="{5566D2E4-75DA-4C96-9665-564898A20A43}"/>
              </a:ext>
            </a:extLst>
          </p:cNvPr>
          <p:cNvSpPr/>
          <p:nvPr userDrawn="1"/>
        </p:nvSpPr>
        <p:spPr>
          <a:xfrm>
            <a:off x="5144553" y="6613156"/>
            <a:ext cx="190289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08493"/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111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11" grpId="0"/>
      <p:bldP spid="12" grpId="0"/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Layout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4013997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4" name="6 Rectángulo">
            <a:extLst>
              <a:ext uri="{FF2B5EF4-FFF2-40B4-BE49-F238E27FC236}">
                <a16:creationId xmlns:a16="http://schemas.microsoft.com/office/drawing/2014/main" id="{95140381-4C50-4167-879E-5620A458EB4D}"/>
              </a:ext>
            </a:extLst>
          </p:cNvPr>
          <p:cNvSpPr/>
          <p:nvPr userDrawn="1"/>
        </p:nvSpPr>
        <p:spPr bwMode="auto">
          <a:xfrm>
            <a:off x="0" y="6628633"/>
            <a:ext cx="12192000" cy="2293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5" name="15 Rectángulo">
            <a:extLst>
              <a:ext uri="{FF2B5EF4-FFF2-40B4-BE49-F238E27FC236}">
                <a16:creationId xmlns:a16="http://schemas.microsoft.com/office/drawing/2014/main" id="{817FE1EB-B3DC-42B7-8C9E-1FBE359A18C9}"/>
              </a:ext>
            </a:extLst>
          </p:cNvPr>
          <p:cNvSpPr/>
          <p:nvPr userDrawn="1"/>
        </p:nvSpPr>
        <p:spPr bwMode="auto">
          <a:xfrm>
            <a:off x="11158733" y="6607204"/>
            <a:ext cx="517524" cy="25006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2065C7EB-2063-440D-BFAE-DD7775E7B60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181290" y="6631384"/>
            <a:ext cx="472409" cy="222409"/>
          </a:xfrm>
          <a:prstGeom prst="rect">
            <a:avLst/>
          </a:prstGeom>
          <a:noFill/>
        </p:spPr>
        <p:txBody>
          <a:bodyPr lIns="181268" tIns="90674" rIns="181268" bIns="90674"/>
          <a:lstStyle>
            <a:lvl1pPr algn="ctr">
              <a:defRPr sz="1000">
                <a:solidFill>
                  <a:schemeClr val="bg1"/>
                </a:solidFill>
                <a:latin typeface="PT Sans" panose="020B0503020203020204" pitchFamily="34" charset="0"/>
                <a:ea typeface="Roboto Light" panose="02000000000000000000" pitchFamily="2" charset="0"/>
                <a:cs typeface="PT Sans" panose="020B0503020203020204" pitchFamily="34" charset="0"/>
              </a:defRPr>
            </a:lvl1pPr>
          </a:lstStyle>
          <a:p>
            <a:pPr defTabSz="905800"/>
            <a:fld id="{597BFFA6-61B1-4984-983B-9D1AEC0ED12D}" type="slidenum">
              <a:rPr lang="es-SV" smtClean="0">
                <a:solidFill>
                  <a:srgbClr val="FFFFFF"/>
                </a:solidFill>
              </a:rPr>
              <a:pPr defTabSz="905800"/>
              <a:t>‹#›</a:t>
            </a:fld>
            <a:endParaRPr lang="es-SV" dirty="0">
              <a:solidFill>
                <a:srgbClr val="FFFFFF"/>
              </a:solidFill>
            </a:endParaRPr>
          </a:p>
        </p:txBody>
      </p:sp>
      <p:sp>
        <p:nvSpPr>
          <p:cNvPr id="7" name="Rectángulo 5">
            <a:extLst>
              <a:ext uri="{FF2B5EF4-FFF2-40B4-BE49-F238E27FC236}">
                <a16:creationId xmlns:a16="http://schemas.microsoft.com/office/drawing/2014/main" id="{9465B361-F0B5-459F-B509-E39DDD486845}"/>
              </a:ext>
            </a:extLst>
          </p:cNvPr>
          <p:cNvSpPr/>
          <p:nvPr userDrawn="1"/>
        </p:nvSpPr>
        <p:spPr>
          <a:xfrm>
            <a:off x="5144553" y="6613156"/>
            <a:ext cx="190289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08493"/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4574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  <p:bldP spid="7" grpId="0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6 Marcador de posición de imagen"/>
          <p:cNvSpPr>
            <a:spLocks noGrp="1"/>
          </p:cNvSpPr>
          <p:nvPr>
            <p:ph type="pic" sz="quarter" idx="13"/>
          </p:nvPr>
        </p:nvSpPr>
        <p:spPr>
          <a:xfrm>
            <a:off x="0" y="1899007"/>
            <a:ext cx="12192000" cy="3464599"/>
          </a:xfrm>
          <a:prstGeom prst="rect">
            <a:avLst/>
          </a:prstGeom>
          <a:solidFill>
            <a:srgbClr val="FFFFFF">
              <a:lumMod val="85000"/>
              <a:alpha val="50000"/>
            </a:srgbClr>
          </a:solidFill>
        </p:spPr>
        <p:txBody>
          <a:bodyPr/>
          <a:lstStyle/>
          <a:p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3703045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6 Marcador de posición de imagen"/>
          <p:cNvSpPr>
            <a:spLocks noGrp="1"/>
          </p:cNvSpPr>
          <p:nvPr>
            <p:ph type="pic" sz="quarter" idx="13"/>
          </p:nvPr>
        </p:nvSpPr>
        <p:spPr>
          <a:xfrm>
            <a:off x="6298509" y="1580012"/>
            <a:ext cx="5332745" cy="3218153"/>
          </a:xfrm>
          <a:prstGeom prst="rect">
            <a:avLst/>
          </a:prstGeom>
          <a:solidFill>
            <a:srgbClr val="FFFFFF">
              <a:lumMod val="85000"/>
              <a:alpha val="50000"/>
            </a:srgbClr>
          </a:solidFill>
        </p:spPr>
        <p:txBody>
          <a:bodyPr/>
          <a:lstStyle/>
          <a:p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147164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6 Marcador de posición de imagen"/>
          <p:cNvSpPr>
            <a:spLocks noGrp="1"/>
          </p:cNvSpPr>
          <p:nvPr>
            <p:ph type="pic" sz="quarter" idx="13"/>
          </p:nvPr>
        </p:nvSpPr>
        <p:spPr>
          <a:xfrm>
            <a:off x="538245" y="1996388"/>
            <a:ext cx="5332745" cy="3214156"/>
          </a:xfrm>
          <a:prstGeom prst="rect">
            <a:avLst/>
          </a:prstGeom>
          <a:solidFill>
            <a:srgbClr val="FFFFFF">
              <a:lumMod val="85000"/>
              <a:alpha val="50000"/>
            </a:srgbClr>
          </a:solidFill>
        </p:spPr>
        <p:txBody>
          <a:bodyPr/>
          <a:lstStyle/>
          <a:p>
            <a:endParaRPr lang="es-SV" dirty="0"/>
          </a:p>
        </p:txBody>
      </p:sp>
      <p:sp>
        <p:nvSpPr>
          <p:cNvPr id="15" name="12 Marcador de texto">
            <a:extLst>
              <a:ext uri="{FF2B5EF4-FFF2-40B4-BE49-F238E27FC236}">
                <a16:creationId xmlns:a16="http://schemas.microsoft.com/office/drawing/2014/main" id="{E2D9420C-3EA3-47D4-86AB-BF4F5B56CFE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7268" y="267845"/>
            <a:ext cx="11318989" cy="473313"/>
          </a:xfrm>
          <a:prstGeom prst="rect">
            <a:avLst/>
          </a:prstGeom>
        </p:spPr>
        <p:txBody>
          <a:bodyPr lIns="90757" tIns="45336" rIns="90757" bIns="45336" anchor="ctr"/>
          <a:lstStyle>
            <a:lvl1pPr marL="0" algn="l" defTabSz="1208493" rtl="0" eaLnBrk="1" latinLnBrk="0" hangingPunct="1">
              <a:defRPr lang="en-US" sz="3199" b="0" kern="1200" noProof="0" dirty="0" smtClean="0">
                <a:solidFill>
                  <a:schemeClr val="tx2"/>
                </a:solidFill>
                <a:latin typeface="Oswald" panose="02000503000000000000" pitchFamily="2" charset="0"/>
                <a:ea typeface="Roboto Light" panose="02000000000000000000" pitchFamily="2" charset="0"/>
                <a:cs typeface="Oswald" panose="02000503000000000000" pitchFamily="2" charset="0"/>
              </a:defRPr>
            </a:lvl1pPr>
          </a:lstStyle>
          <a:p>
            <a:pPr lvl="0"/>
            <a:r>
              <a:rPr lang="en-US" noProof="0" dirty="0"/>
              <a:t>Your Title Goes Here</a:t>
            </a:r>
          </a:p>
        </p:txBody>
      </p:sp>
      <p:cxnSp>
        <p:nvCxnSpPr>
          <p:cNvPr id="16" name="18 Conector recto">
            <a:extLst>
              <a:ext uri="{FF2B5EF4-FFF2-40B4-BE49-F238E27FC236}">
                <a16:creationId xmlns:a16="http://schemas.microsoft.com/office/drawing/2014/main" id="{EC72CFCC-D6FC-49B5-B8E1-D175583FA09B}"/>
              </a:ext>
            </a:extLst>
          </p:cNvPr>
          <p:cNvCxnSpPr>
            <a:cxnSpLocks/>
          </p:cNvCxnSpPr>
          <p:nvPr userDrawn="1"/>
        </p:nvCxnSpPr>
        <p:spPr>
          <a:xfrm>
            <a:off x="357268" y="877167"/>
            <a:ext cx="11318989" cy="0"/>
          </a:xfrm>
          <a:prstGeom prst="line">
            <a:avLst/>
          </a:prstGeom>
          <a:ln w="19050">
            <a:solidFill>
              <a:srgbClr val="CBD0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20 Rectángulo">
            <a:extLst>
              <a:ext uri="{FF2B5EF4-FFF2-40B4-BE49-F238E27FC236}">
                <a16:creationId xmlns:a16="http://schemas.microsoft.com/office/drawing/2014/main" id="{94A5D09B-1756-4854-8FA7-F15384158F54}"/>
              </a:ext>
            </a:extLst>
          </p:cNvPr>
          <p:cNvSpPr/>
          <p:nvPr userDrawn="1"/>
        </p:nvSpPr>
        <p:spPr bwMode="auto">
          <a:xfrm>
            <a:off x="357268" y="860969"/>
            <a:ext cx="1030285" cy="323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18" name="7 Rectángulo">
            <a:extLst>
              <a:ext uri="{FF2B5EF4-FFF2-40B4-BE49-F238E27FC236}">
                <a16:creationId xmlns:a16="http://schemas.microsoft.com/office/drawing/2014/main" id="{8CE84D3F-4203-4EF6-80C9-14CE09BC07D0}"/>
              </a:ext>
            </a:extLst>
          </p:cNvPr>
          <p:cNvSpPr/>
          <p:nvPr userDrawn="1"/>
        </p:nvSpPr>
        <p:spPr bwMode="auto">
          <a:xfrm>
            <a:off x="357268" y="1"/>
            <a:ext cx="248480" cy="562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19" name="11 Rectángulo">
            <a:extLst>
              <a:ext uri="{FF2B5EF4-FFF2-40B4-BE49-F238E27FC236}">
                <a16:creationId xmlns:a16="http://schemas.microsoft.com/office/drawing/2014/main" id="{EE092C25-F320-46D9-90C2-4D977AF7CE48}"/>
              </a:ext>
            </a:extLst>
          </p:cNvPr>
          <p:cNvSpPr/>
          <p:nvPr userDrawn="1"/>
        </p:nvSpPr>
        <p:spPr bwMode="auto">
          <a:xfrm>
            <a:off x="0" y="6628633"/>
            <a:ext cx="12192000" cy="2293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20" name="12 Rectángulo">
            <a:extLst>
              <a:ext uri="{FF2B5EF4-FFF2-40B4-BE49-F238E27FC236}">
                <a16:creationId xmlns:a16="http://schemas.microsoft.com/office/drawing/2014/main" id="{DAB854D3-AD40-40B4-BDF6-6BD1F19044DB}"/>
              </a:ext>
            </a:extLst>
          </p:cNvPr>
          <p:cNvSpPr/>
          <p:nvPr userDrawn="1"/>
        </p:nvSpPr>
        <p:spPr bwMode="auto">
          <a:xfrm>
            <a:off x="11158733" y="6607204"/>
            <a:ext cx="517524" cy="25006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21" name="5 Marcador de número de diapositiva">
            <a:extLst>
              <a:ext uri="{FF2B5EF4-FFF2-40B4-BE49-F238E27FC236}">
                <a16:creationId xmlns:a16="http://schemas.microsoft.com/office/drawing/2014/main" id="{A24C4D40-6A93-4B93-AE31-CB800FD9B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81290" y="6631384"/>
            <a:ext cx="472409" cy="222409"/>
          </a:xfrm>
          <a:prstGeom prst="rect">
            <a:avLst/>
          </a:prstGeom>
          <a:noFill/>
        </p:spPr>
        <p:txBody>
          <a:bodyPr lIns="181268" tIns="90674" rIns="181268" bIns="90674"/>
          <a:lstStyle>
            <a:lvl1pPr algn="ctr">
              <a:defRPr sz="1000">
                <a:solidFill>
                  <a:schemeClr val="bg1"/>
                </a:solidFill>
                <a:latin typeface="PT Sans" panose="020B0503020203020204" pitchFamily="34" charset="0"/>
                <a:ea typeface="Roboto Light" panose="02000000000000000000" pitchFamily="2" charset="0"/>
                <a:cs typeface="PT Sans" panose="020B0503020203020204" pitchFamily="34" charset="0"/>
              </a:defRPr>
            </a:lvl1pPr>
          </a:lstStyle>
          <a:p>
            <a:pPr defTabSz="905800"/>
            <a:fld id="{597BFFA6-61B1-4984-983B-9D1AEC0ED12D}" type="slidenum">
              <a:rPr lang="es-SV" smtClean="0">
                <a:solidFill>
                  <a:srgbClr val="FFFFFF"/>
                </a:solidFill>
              </a:rPr>
              <a:pPr defTabSz="905800"/>
              <a:t>‹#›</a:t>
            </a:fld>
            <a:endParaRPr lang="es-SV" dirty="0">
              <a:solidFill>
                <a:srgbClr val="FFFFFF"/>
              </a:solidFill>
            </a:endParaRPr>
          </a:p>
        </p:txBody>
      </p:sp>
      <p:sp>
        <p:nvSpPr>
          <p:cNvPr id="22" name="Rectángulo 5">
            <a:extLst>
              <a:ext uri="{FF2B5EF4-FFF2-40B4-BE49-F238E27FC236}">
                <a16:creationId xmlns:a16="http://schemas.microsoft.com/office/drawing/2014/main" id="{76C45562-3DA2-487A-9E25-B7DE73487FD5}"/>
              </a:ext>
            </a:extLst>
          </p:cNvPr>
          <p:cNvSpPr/>
          <p:nvPr userDrawn="1"/>
        </p:nvSpPr>
        <p:spPr>
          <a:xfrm>
            <a:off x="5144553" y="6613156"/>
            <a:ext cx="190289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08493"/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6662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8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140"/>
                            </p:stCondLst>
                            <p:childTnLst>
                              <p:par>
                                <p:cTn id="18" presetID="23" presetClass="entr" presetSubtype="28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5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iterate type="lt">
                    <p:tmPct val="8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animBg="1"/>
      <p:bldP spid="18" grpId="0" animBg="1"/>
      <p:bldP spid="21" grpId="0"/>
      <p:bldP spid="22" grpId="0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6 Marcador de posición de imagen"/>
          <p:cNvSpPr>
            <a:spLocks noGrp="1"/>
          </p:cNvSpPr>
          <p:nvPr>
            <p:ph type="pic" sz="quarter" idx="13"/>
          </p:nvPr>
        </p:nvSpPr>
        <p:spPr>
          <a:xfrm>
            <a:off x="5090781" y="2004788"/>
            <a:ext cx="1996460" cy="3310789"/>
          </a:xfrm>
          <a:prstGeom prst="rect">
            <a:avLst/>
          </a:prstGeom>
          <a:solidFill>
            <a:srgbClr val="FFFFFF">
              <a:lumMod val="85000"/>
              <a:alpha val="50000"/>
            </a:srgbClr>
          </a:solidFill>
        </p:spPr>
        <p:txBody>
          <a:bodyPr/>
          <a:lstStyle/>
          <a:p>
            <a:endParaRPr lang="es-SV" dirty="0"/>
          </a:p>
        </p:txBody>
      </p:sp>
      <p:sp>
        <p:nvSpPr>
          <p:cNvPr id="15" name="12 Marcador de texto">
            <a:extLst>
              <a:ext uri="{FF2B5EF4-FFF2-40B4-BE49-F238E27FC236}">
                <a16:creationId xmlns:a16="http://schemas.microsoft.com/office/drawing/2014/main" id="{E2D9420C-3EA3-47D4-86AB-BF4F5B56CFE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7268" y="267845"/>
            <a:ext cx="11318989" cy="473313"/>
          </a:xfrm>
          <a:prstGeom prst="rect">
            <a:avLst/>
          </a:prstGeom>
        </p:spPr>
        <p:txBody>
          <a:bodyPr lIns="90757" tIns="45336" rIns="90757" bIns="45336" anchor="ctr"/>
          <a:lstStyle>
            <a:lvl1pPr marL="0" algn="l" defTabSz="1208493" rtl="0" eaLnBrk="1" latinLnBrk="0" hangingPunct="1">
              <a:defRPr lang="en-US" sz="3199" b="0" kern="1200" noProof="0" dirty="0" smtClean="0">
                <a:solidFill>
                  <a:schemeClr val="tx2"/>
                </a:solidFill>
                <a:latin typeface="Oswald" panose="02000503000000000000" pitchFamily="2" charset="0"/>
                <a:ea typeface="Roboto Light" panose="02000000000000000000" pitchFamily="2" charset="0"/>
                <a:cs typeface="Oswald" panose="02000503000000000000" pitchFamily="2" charset="0"/>
              </a:defRPr>
            </a:lvl1pPr>
          </a:lstStyle>
          <a:p>
            <a:pPr lvl="0"/>
            <a:r>
              <a:rPr lang="en-US" noProof="0" dirty="0"/>
              <a:t>Your Title Goes Here</a:t>
            </a:r>
          </a:p>
        </p:txBody>
      </p:sp>
      <p:cxnSp>
        <p:nvCxnSpPr>
          <p:cNvPr id="16" name="18 Conector recto">
            <a:extLst>
              <a:ext uri="{FF2B5EF4-FFF2-40B4-BE49-F238E27FC236}">
                <a16:creationId xmlns:a16="http://schemas.microsoft.com/office/drawing/2014/main" id="{EC72CFCC-D6FC-49B5-B8E1-D175583FA09B}"/>
              </a:ext>
            </a:extLst>
          </p:cNvPr>
          <p:cNvCxnSpPr>
            <a:cxnSpLocks/>
          </p:cNvCxnSpPr>
          <p:nvPr userDrawn="1"/>
        </p:nvCxnSpPr>
        <p:spPr>
          <a:xfrm>
            <a:off x="357268" y="877167"/>
            <a:ext cx="11318989" cy="0"/>
          </a:xfrm>
          <a:prstGeom prst="line">
            <a:avLst/>
          </a:prstGeom>
          <a:ln w="19050">
            <a:solidFill>
              <a:srgbClr val="CBD0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20 Rectángulo">
            <a:extLst>
              <a:ext uri="{FF2B5EF4-FFF2-40B4-BE49-F238E27FC236}">
                <a16:creationId xmlns:a16="http://schemas.microsoft.com/office/drawing/2014/main" id="{94A5D09B-1756-4854-8FA7-F15384158F54}"/>
              </a:ext>
            </a:extLst>
          </p:cNvPr>
          <p:cNvSpPr/>
          <p:nvPr userDrawn="1"/>
        </p:nvSpPr>
        <p:spPr bwMode="auto">
          <a:xfrm>
            <a:off x="357268" y="860969"/>
            <a:ext cx="1030285" cy="323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18" name="7 Rectángulo">
            <a:extLst>
              <a:ext uri="{FF2B5EF4-FFF2-40B4-BE49-F238E27FC236}">
                <a16:creationId xmlns:a16="http://schemas.microsoft.com/office/drawing/2014/main" id="{8CE84D3F-4203-4EF6-80C9-14CE09BC07D0}"/>
              </a:ext>
            </a:extLst>
          </p:cNvPr>
          <p:cNvSpPr/>
          <p:nvPr userDrawn="1"/>
        </p:nvSpPr>
        <p:spPr bwMode="auto">
          <a:xfrm>
            <a:off x="357268" y="1"/>
            <a:ext cx="248480" cy="562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19" name="11 Rectángulo">
            <a:extLst>
              <a:ext uri="{FF2B5EF4-FFF2-40B4-BE49-F238E27FC236}">
                <a16:creationId xmlns:a16="http://schemas.microsoft.com/office/drawing/2014/main" id="{EE092C25-F320-46D9-90C2-4D977AF7CE48}"/>
              </a:ext>
            </a:extLst>
          </p:cNvPr>
          <p:cNvSpPr/>
          <p:nvPr userDrawn="1"/>
        </p:nvSpPr>
        <p:spPr bwMode="auto">
          <a:xfrm>
            <a:off x="0" y="6628633"/>
            <a:ext cx="12192000" cy="2293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20" name="12 Rectángulo">
            <a:extLst>
              <a:ext uri="{FF2B5EF4-FFF2-40B4-BE49-F238E27FC236}">
                <a16:creationId xmlns:a16="http://schemas.microsoft.com/office/drawing/2014/main" id="{DAB854D3-AD40-40B4-BDF6-6BD1F19044DB}"/>
              </a:ext>
            </a:extLst>
          </p:cNvPr>
          <p:cNvSpPr/>
          <p:nvPr userDrawn="1"/>
        </p:nvSpPr>
        <p:spPr bwMode="auto">
          <a:xfrm>
            <a:off x="11158733" y="6607204"/>
            <a:ext cx="517524" cy="25006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21" name="5 Marcador de número de diapositiva">
            <a:extLst>
              <a:ext uri="{FF2B5EF4-FFF2-40B4-BE49-F238E27FC236}">
                <a16:creationId xmlns:a16="http://schemas.microsoft.com/office/drawing/2014/main" id="{A24C4D40-6A93-4B93-AE31-CB800FD9B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81290" y="6631384"/>
            <a:ext cx="472409" cy="222409"/>
          </a:xfrm>
          <a:prstGeom prst="rect">
            <a:avLst/>
          </a:prstGeom>
          <a:noFill/>
        </p:spPr>
        <p:txBody>
          <a:bodyPr lIns="181268" tIns="90674" rIns="181268" bIns="90674"/>
          <a:lstStyle>
            <a:lvl1pPr algn="ctr">
              <a:defRPr sz="1000">
                <a:solidFill>
                  <a:schemeClr val="bg1"/>
                </a:solidFill>
                <a:latin typeface="PT Sans" panose="020B0503020203020204" pitchFamily="34" charset="0"/>
                <a:ea typeface="Roboto Light" panose="02000000000000000000" pitchFamily="2" charset="0"/>
                <a:cs typeface="PT Sans" panose="020B0503020203020204" pitchFamily="34" charset="0"/>
              </a:defRPr>
            </a:lvl1pPr>
          </a:lstStyle>
          <a:p>
            <a:pPr defTabSz="905800"/>
            <a:fld id="{597BFFA6-61B1-4984-983B-9D1AEC0ED12D}" type="slidenum">
              <a:rPr lang="es-SV" smtClean="0">
                <a:solidFill>
                  <a:srgbClr val="FFFFFF"/>
                </a:solidFill>
              </a:rPr>
              <a:pPr defTabSz="905800"/>
              <a:t>‹#›</a:t>
            </a:fld>
            <a:endParaRPr lang="es-SV" dirty="0">
              <a:solidFill>
                <a:srgbClr val="FFFFFF"/>
              </a:solidFill>
            </a:endParaRPr>
          </a:p>
        </p:txBody>
      </p:sp>
      <p:sp>
        <p:nvSpPr>
          <p:cNvPr id="22" name="Rectángulo 5">
            <a:extLst>
              <a:ext uri="{FF2B5EF4-FFF2-40B4-BE49-F238E27FC236}">
                <a16:creationId xmlns:a16="http://schemas.microsoft.com/office/drawing/2014/main" id="{76C45562-3DA2-487A-9E25-B7DE73487FD5}"/>
              </a:ext>
            </a:extLst>
          </p:cNvPr>
          <p:cNvSpPr/>
          <p:nvPr userDrawn="1"/>
        </p:nvSpPr>
        <p:spPr>
          <a:xfrm>
            <a:off x="5144553" y="6613156"/>
            <a:ext cx="190289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08493"/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5381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8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140"/>
                            </p:stCondLst>
                            <p:childTnLst>
                              <p:par>
                                <p:cTn id="18" presetID="23" presetClass="entr" presetSubtype="28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5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iterate type="lt">
                    <p:tmPct val="8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animBg="1"/>
      <p:bldP spid="18" grpId="0" animBg="1"/>
      <p:bldP spid="21" grpId="0"/>
      <p:bldP spid="22" grpId="0"/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6 Marcador de posición de imagen"/>
          <p:cNvSpPr>
            <a:spLocks noGrp="1"/>
          </p:cNvSpPr>
          <p:nvPr>
            <p:ph type="pic" sz="quarter" idx="13"/>
          </p:nvPr>
        </p:nvSpPr>
        <p:spPr>
          <a:xfrm>
            <a:off x="4812964" y="2004788"/>
            <a:ext cx="1996460" cy="3310789"/>
          </a:xfrm>
          <a:prstGeom prst="rect">
            <a:avLst/>
          </a:prstGeom>
          <a:solidFill>
            <a:srgbClr val="FFFFFF">
              <a:lumMod val="85000"/>
              <a:alpha val="50000"/>
            </a:srgbClr>
          </a:solidFill>
        </p:spPr>
        <p:txBody>
          <a:bodyPr/>
          <a:lstStyle/>
          <a:p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974266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4">
            <a:extLst>
              <a:ext uri="{FF2B5EF4-FFF2-40B4-BE49-F238E27FC236}">
                <a16:creationId xmlns:a16="http://schemas.microsoft.com/office/drawing/2014/main" id="{6C81704B-D891-4DBF-B7FB-3C9567AD752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1271" y="2351290"/>
            <a:ext cx="6087430" cy="3430337"/>
          </a:xfrm>
          <a:prstGeom prst="rect">
            <a:avLst/>
          </a:prstGeom>
        </p:spPr>
      </p:pic>
      <p:sp>
        <p:nvSpPr>
          <p:cNvPr id="3" name="6 Marcador de posición de imagen"/>
          <p:cNvSpPr>
            <a:spLocks noGrp="1"/>
          </p:cNvSpPr>
          <p:nvPr>
            <p:ph type="pic" sz="quarter" idx="13"/>
          </p:nvPr>
        </p:nvSpPr>
        <p:spPr>
          <a:xfrm>
            <a:off x="1438258" y="2784807"/>
            <a:ext cx="3735514" cy="2346921"/>
          </a:xfrm>
          <a:prstGeom prst="rect">
            <a:avLst/>
          </a:prstGeom>
          <a:solidFill>
            <a:srgbClr val="FFFFFF">
              <a:lumMod val="85000"/>
              <a:alpha val="50000"/>
            </a:srgbClr>
          </a:solidFill>
        </p:spPr>
        <p:txBody>
          <a:bodyPr/>
          <a:lstStyle/>
          <a:p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1803496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28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 userDrawn="1"/>
        </p:nvSpPr>
        <p:spPr bwMode="auto">
          <a:xfrm>
            <a:off x="0" y="6628633"/>
            <a:ext cx="12192000" cy="2293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16" name="15 Rectángulo"/>
          <p:cNvSpPr/>
          <p:nvPr userDrawn="1"/>
        </p:nvSpPr>
        <p:spPr bwMode="auto">
          <a:xfrm>
            <a:off x="11158733" y="6607204"/>
            <a:ext cx="517524" cy="25006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1181290" y="6631384"/>
            <a:ext cx="472409" cy="222409"/>
          </a:xfrm>
          <a:prstGeom prst="rect">
            <a:avLst/>
          </a:prstGeom>
          <a:noFill/>
        </p:spPr>
        <p:txBody>
          <a:bodyPr lIns="181268" tIns="90674" rIns="181268" bIns="90674"/>
          <a:lstStyle>
            <a:lvl1pPr algn="ctr">
              <a:defRPr sz="1000">
                <a:solidFill>
                  <a:schemeClr val="bg1"/>
                </a:solidFill>
                <a:latin typeface="PT Sans" panose="020B0503020203020204" pitchFamily="34" charset="0"/>
                <a:ea typeface="Roboto Light" panose="02000000000000000000" pitchFamily="2" charset="0"/>
                <a:cs typeface="PT Sans" panose="020B0503020203020204" pitchFamily="34" charset="0"/>
              </a:defRPr>
            </a:lvl1pPr>
          </a:lstStyle>
          <a:p>
            <a:pPr defTabSz="905800"/>
            <a:fld id="{597BFFA6-61B1-4984-983B-9D1AEC0ED12D}" type="slidenum">
              <a:rPr lang="es-SV" smtClean="0">
                <a:solidFill>
                  <a:srgbClr val="FFFFFF"/>
                </a:solidFill>
              </a:rPr>
              <a:pPr defTabSz="905800"/>
              <a:t>‹#›</a:t>
            </a:fld>
            <a:endParaRPr lang="es-SV" dirty="0">
              <a:solidFill>
                <a:srgbClr val="FFFFFF"/>
              </a:solidFill>
            </a:endParaRPr>
          </a:p>
        </p:txBody>
      </p:sp>
      <p:sp>
        <p:nvSpPr>
          <p:cNvPr id="25" name="Rectángulo 5"/>
          <p:cNvSpPr/>
          <p:nvPr userDrawn="1"/>
        </p:nvSpPr>
        <p:spPr>
          <a:xfrm>
            <a:off x="5144553" y="6613156"/>
            <a:ext cx="190289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08493"/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pic>
        <p:nvPicPr>
          <p:cNvPr id="8" name="Picture 10" descr="http://app.imcreator.com/images/editor/iphone_for_editor.png">
            <a:extLst>
              <a:ext uri="{FF2B5EF4-FFF2-40B4-BE49-F238E27FC236}">
                <a16:creationId xmlns:a16="http://schemas.microsoft.com/office/drawing/2014/main" id="{AD192E84-F38F-49DA-A69E-2616E1F3C8B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6082" y="721529"/>
            <a:ext cx="3195147" cy="5724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6 Marcador de posición de imagen">
            <a:extLst>
              <a:ext uri="{FF2B5EF4-FFF2-40B4-BE49-F238E27FC236}">
                <a16:creationId xmlns:a16="http://schemas.microsoft.com/office/drawing/2014/main" id="{A94DB58D-5353-445E-90C2-8B8BB51F958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000811" y="1561509"/>
            <a:ext cx="2225395" cy="3682498"/>
          </a:xfrm>
          <a:prstGeom prst="rect">
            <a:avLst/>
          </a:prstGeom>
          <a:solidFill>
            <a:srgbClr val="FFFFFF">
              <a:lumMod val="85000"/>
              <a:alpha val="50000"/>
            </a:srgbClr>
          </a:solidFill>
        </p:spPr>
        <p:txBody>
          <a:bodyPr/>
          <a:lstStyle/>
          <a:p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4281339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5" grpId="0"/>
      <p:bldP spid="10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eft ty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Marcador de texto"/>
          <p:cNvSpPr>
            <a:spLocks noGrp="1"/>
          </p:cNvSpPr>
          <p:nvPr>
            <p:ph type="body" sz="quarter" idx="13" hasCustomPrompt="1"/>
          </p:nvPr>
        </p:nvSpPr>
        <p:spPr>
          <a:xfrm>
            <a:off x="357268" y="267845"/>
            <a:ext cx="11318989" cy="473313"/>
          </a:xfrm>
          <a:prstGeom prst="rect">
            <a:avLst/>
          </a:prstGeom>
        </p:spPr>
        <p:txBody>
          <a:bodyPr lIns="90757" tIns="45336" rIns="90757" bIns="45336" anchor="ctr"/>
          <a:lstStyle>
            <a:lvl1pPr marL="0" algn="l" defTabSz="1208493" rtl="0" eaLnBrk="1" latinLnBrk="0" hangingPunct="1">
              <a:defRPr lang="en-US" sz="3199" b="0" kern="1200" noProof="0" dirty="0" smtClean="0">
                <a:solidFill>
                  <a:schemeClr val="tx2"/>
                </a:solidFill>
                <a:latin typeface="Oswald" panose="02000503000000000000" pitchFamily="2" charset="0"/>
                <a:ea typeface="Roboto Light" panose="02000000000000000000" pitchFamily="2" charset="0"/>
                <a:cs typeface="Oswald" panose="02000503000000000000" pitchFamily="2" charset="0"/>
              </a:defRPr>
            </a:lvl1pPr>
          </a:lstStyle>
          <a:p>
            <a:pPr lvl="0"/>
            <a:r>
              <a:rPr lang="en-US" noProof="0" dirty="0"/>
              <a:t>Your Title Goes Here</a:t>
            </a:r>
          </a:p>
        </p:txBody>
      </p:sp>
      <p:cxnSp>
        <p:nvCxnSpPr>
          <p:cNvPr id="19" name="18 Conector recto"/>
          <p:cNvCxnSpPr>
            <a:cxnSpLocks/>
          </p:cNvCxnSpPr>
          <p:nvPr userDrawn="1"/>
        </p:nvCxnSpPr>
        <p:spPr>
          <a:xfrm>
            <a:off x="357268" y="877167"/>
            <a:ext cx="11318989" cy="0"/>
          </a:xfrm>
          <a:prstGeom prst="line">
            <a:avLst/>
          </a:prstGeom>
          <a:ln w="19050">
            <a:solidFill>
              <a:srgbClr val="CBD0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20 Rectángulo"/>
          <p:cNvSpPr/>
          <p:nvPr userDrawn="1"/>
        </p:nvSpPr>
        <p:spPr bwMode="auto">
          <a:xfrm>
            <a:off x="357268" y="860969"/>
            <a:ext cx="1030285" cy="323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8" name="7 Rectángulo"/>
          <p:cNvSpPr/>
          <p:nvPr userDrawn="1"/>
        </p:nvSpPr>
        <p:spPr bwMode="auto">
          <a:xfrm>
            <a:off x="357268" y="1"/>
            <a:ext cx="248480" cy="562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9777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8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iterate type="lt">
                    <p:tmPct val="8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animBg="1"/>
      <p:bldP spid="8" grpId="0" animBg="1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44 Grupo">
            <a:extLst>
              <a:ext uri="{FF2B5EF4-FFF2-40B4-BE49-F238E27FC236}">
                <a16:creationId xmlns:a16="http://schemas.microsoft.com/office/drawing/2014/main" id="{93428DBE-4666-4613-8C6E-90966DA599DD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897679" y="1826501"/>
            <a:ext cx="1570435" cy="1559678"/>
            <a:chOff x="3795604" y="3653424"/>
            <a:chExt cx="3141075" cy="3119718"/>
          </a:xfrm>
          <a:solidFill>
            <a:schemeClr val="accent1"/>
          </a:solidFill>
        </p:grpSpPr>
        <p:sp>
          <p:nvSpPr>
            <p:cNvPr id="13" name="Freeform 1299">
              <a:extLst>
                <a:ext uri="{FF2B5EF4-FFF2-40B4-BE49-F238E27FC236}">
                  <a16:creationId xmlns:a16="http://schemas.microsoft.com/office/drawing/2014/main" id="{5B8B593D-0019-48D9-9C05-92F63AD4CD5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91906" y="3683136"/>
              <a:ext cx="3044773" cy="3041853"/>
            </a:xfrm>
            <a:custGeom>
              <a:avLst/>
              <a:gdLst>
                <a:gd name="T0" fmla="*/ 628 w 1256"/>
                <a:gd name="T1" fmla="*/ 0 h 1255"/>
                <a:gd name="T2" fmla="*/ 0 w 1256"/>
                <a:gd name="T3" fmla="*/ 628 h 1255"/>
                <a:gd name="T4" fmla="*/ 628 w 1256"/>
                <a:gd name="T5" fmla="*/ 1255 h 1255"/>
                <a:gd name="T6" fmla="*/ 1256 w 1256"/>
                <a:gd name="T7" fmla="*/ 628 h 1255"/>
                <a:gd name="T8" fmla="*/ 628 w 1256"/>
                <a:gd name="T9" fmla="*/ 0 h 1255"/>
                <a:gd name="T10" fmla="*/ 644 w 1256"/>
                <a:gd name="T11" fmla="*/ 1174 h 1255"/>
                <a:gd name="T12" fmla="*/ 71 w 1256"/>
                <a:gd name="T13" fmla="*/ 600 h 1255"/>
                <a:gd name="T14" fmla="*/ 644 w 1256"/>
                <a:gd name="T15" fmla="*/ 27 h 1255"/>
                <a:gd name="T16" fmla="*/ 1218 w 1256"/>
                <a:gd name="T17" fmla="*/ 600 h 1255"/>
                <a:gd name="T18" fmla="*/ 644 w 1256"/>
                <a:gd name="T19" fmla="*/ 1174 h 1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56" h="1255">
                  <a:moveTo>
                    <a:pt x="628" y="0"/>
                  </a:moveTo>
                  <a:cubicBezTo>
                    <a:pt x="281" y="0"/>
                    <a:pt x="0" y="281"/>
                    <a:pt x="0" y="628"/>
                  </a:cubicBezTo>
                  <a:cubicBezTo>
                    <a:pt x="0" y="974"/>
                    <a:pt x="281" y="1255"/>
                    <a:pt x="628" y="1255"/>
                  </a:cubicBezTo>
                  <a:cubicBezTo>
                    <a:pt x="975" y="1255"/>
                    <a:pt x="1256" y="974"/>
                    <a:pt x="1256" y="628"/>
                  </a:cubicBezTo>
                  <a:cubicBezTo>
                    <a:pt x="1256" y="281"/>
                    <a:pt x="975" y="0"/>
                    <a:pt x="628" y="0"/>
                  </a:cubicBezTo>
                  <a:moveTo>
                    <a:pt x="644" y="1174"/>
                  </a:moveTo>
                  <a:cubicBezTo>
                    <a:pt x="328" y="1174"/>
                    <a:pt x="71" y="917"/>
                    <a:pt x="71" y="600"/>
                  </a:cubicBezTo>
                  <a:cubicBezTo>
                    <a:pt x="71" y="284"/>
                    <a:pt x="328" y="27"/>
                    <a:pt x="644" y="27"/>
                  </a:cubicBezTo>
                  <a:cubicBezTo>
                    <a:pt x="961" y="27"/>
                    <a:pt x="1218" y="284"/>
                    <a:pt x="1218" y="600"/>
                  </a:cubicBezTo>
                  <a:cubicBezTo>
                    <a:pt x="1218" y="917"/>
                    <a:pt x="961" y="1174"/>
                    <a:pt x="644" y="1174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14" name="Freeform 1300">
              <a:extLst>
                <a:ext uri="{FF2B5EF4-FFF2-40B4-BE49-F238E27FC236}">
                  <a16:creationId xmlns:a16="http://schemas.microsoft.com/office/drawing/2014/main" id="{4D4A0B1A-0F0D-4BF8-8820-89A0720B8A24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5953" y="3653424"/>
              <a:ext cx="2540726" cy="3039804"/>
            </a:xfrm>
            <a:custGeom>
              <a:avLst/>
              <a:gdLst>
                <a:gd name="T0" fmla="*/ 371 w 1048"/>
                <a:gd name="T1" fmla="*/ 0 h 1254"/>
                <a:gd name="T2" fmla="*/ 0 w 1048"/>
                <a:gd name="T3" fmla="*/ 110 h 1254"/>
                <a:gd name="T4" fmla="*/ 352 w 1048"/>
                <a:gd name="T5" fmla="*/ 12 h 1254"/>
                <a:gd name="T6" fmla="*/ 1029 w 1048"/>
                <a:gd name="T7" fmla="*/ 688 h 1254"/>
                <a:gd name="T8" fmla="*/ 723 w 1048"/>
                <a:gd name="T9" fmla="*/ 1254 h 1254"/>
                <a:gd name="T10" fmla="*/ 1048 w 1048"/>
                <a:gd name="T11" fmla="*/ 676 h 1254"/>
                <a:gd name="T12" fmla="*/ 371 w 1048"/>
                <a:gd name="T13" fmla="*/ 0 h 1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48" h="1254">
                  <a:moveTo>
                    <a:pt x="371" y="0"/>
                  </a:moveTo>
                  <a:cubicBezTo>
                    <a:pt x="234" y="0"/>
                    <a:pt x="107" y="40"/>
                    <a:pt x="0" y="110"/>
                  </a:cubicBezTo>
                  <a:cubicBezTo>
                    <a:pt x="103" y="48"/>
                    <a:pt x="223" y="12"/>
                    <a:pt x="352" y="12"/>
                  </a:cubicBezTo>
                  <a:cubicBezTo>
                    <a:pt x="726" y="12"/>
                    <a:pt x="1029" y="315"/>
                    <a:pt x="1029" y="688"/>
                  </a:cubicBezTo>
                  <a:cubicBezTo>
                    <a:pt x="1029" y="925"/>
                    <a:pt x="907" y="1134"/>
                    <a:pt x="723" y="1254"/>
                  </a:cubicBezTo>
                  <a:cubicBezTo>
                    <a:pt x="918" y="1136"/>
                    <a:pt x="1048" y="921"/>
                    <a:pt x="1048" y="676"/>
                  </a:cubicBezTo>
                  <a:cubicBezTo>
                    <a:pt x="1048" y="303"/>
                    <a:pt x="745" y="0"/>
                    <a:pt x="371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23" name="Freeform 1302">
              <a:extLst>
                <a:ext uri="{FF2B5EF4-FFF2-40B4-BE49-F238E27FC236}">
                  <a16:creationId xmlns:a16="http://schemas.microsoft.com/office/drawing/2014/main" id="{84469C9C-0833-4D47-B132-371D6EF07F10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5933" y="6524180"/>
              <a:ext cx="135232" cy="138312"/>
            </a:xfrm>
            <a:custGeom>
              <a:avLst/>
              <a:gdLst>
                <a:gd name="T0" fmla="*/ 37 w 56"/>
                <a:gd name="T1" fmla="*/ 5 h 57"/>
                <a:gd name="T2" fmla="*/ 52 w 56"/>
                <a:gd name="T3" fmla="*/ 37 h 57"/>
                <a:gd name="T4" fmla="*/ 20 w 56"/>
                <a:gd name="T5" fmla="*/ 52 h 57"/>
                <a:gd name="T6" fmla="*/ 5 w 56"/>
                <a:gd name="T7" fmla="*/ 20 h 57"/>
                <a:gd name="T8" fmla="*/ 37 w 56"/>
                <a:gd name="T9" fmla="*/ 5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7">
                  <a:moveTo>
                    <a:pt x="37" y="5"/>
                  </a:moveTo>
                  <a:cubicBezTo>
                    <a:pt x="50" y="10"/>
                    <a:pt x="56" y="24"/>
                    <a:pt x="52" y="37"/>
                  </a:cubicBezTo>
                  <a:cubicBezTo>
                    <a:pt x="47" y="50"/>
                    <a:pt x="33" y="57"/>
                    <a:pt x="20" y="52"/>
                  </a:cubicBezTo>
                  <a:cubicBezTo>
                    <a:pt x="7" y="47"/>
                    <a:pt x="0" y="33"/>
                    <a:pt x="5" y="20"/>
                  </a:cubicBezTo>
                  <a:cubicBezTo>
                    <a:pt x="9" y="7"/>
                    <a:pt x="24" y="0"/>
                    <a:pt x="37" y="5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24" name="Freeform 1303">
              <a:extLst>
                <a:ext uri="{FF2B5EF4-FFF2-40B4-BE49-F238E27FC236}">
                  <a16:creationId xmlns:a16="http://schemas.microsoft.com/office/drawing/2014/main" id="{9295DF4E-AEBF-46C9-BCF0-DDCA154D6AE6}"/>
                </a:ext>
              </a:extLst>
            </p:cNvPr>
            <p:cNvSpPr>
              <a:spLocks/>
            </p:cNvSpPr>
            <p:nvPr/>
          </p:nvSpPr>
          <p:spPr bwMode="auto">
            <a:xfrm>
              <a:off x="4059921" y="6604094"/>
              <a:ext cx="87082" cy="85036"/>
            </a:xfrm>
            <a:custGeom>
              <a:avLst/>
              <a:gdLst>
                <a:gd name="T0" fmla="*/ 23 w 36"/>
                <a:gd name="T1" fmla="*/ 3 h 35"/>
                <a:gd name="T2" fmla="*/ 33 w 36"/>
                <a:gd name="T3" fmla="*/ 23 h 35"/>
                <a:gd name="T4" fmla="*/ 13 w 36"/>
                <a:gd name="T5" fmla="*/ 32 h 35"/>
                <a:gd name="T6" fmla="*/ 3 w 36"/>
                <a:gd name="T7" fmla="*/ 12 h 35"/>
                <a:gd name="T8" fmla="*/ 23 w 36"/>
                <a:gd name="T9" fmla="*/ 3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5">
                  <a:moveTo>
                    <a:pt x="23" y="3"/>
                  </a:moveTo>
                  <a:cubicBezTo>
                    <a:pt x="31" y="6"/>
                    <a:pt x="36" y="15"/>
                    <a:pt x="33" y="23"/>
                  </a:cubicBezTo>
                  <a:cubicBezTo>
                    <a:pt x="30" y="31"/>
                    <a:pt x="21" y="35"/>
                    <a:pt x="13" y="32"/>
                  </a:cubicBezTo>
                  <a:cubicBezTo>
                    <a:pt x="5" y="29"/>
                    <a:pt x="0" y="20"/>
                    <a:pt x="3" y="12"/>
                  </a:cubicBezTo>
                  <a:cubicBezTo>
                    <a:pt x="6" y="4"/>
                    <a:pt x="15" y="0"/>
                    <a:pt x="23" y="3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25" name="Oval 1304">
              <a:extLst>
                <a:ext uri="{FF2B5EF4-FFF2-40B4-BE49-F238E27FC236}">
                  <a16:creationId xmlns:a16="http://schemas.microsoft.com/office/drawing/2014/main" id="{B3CA5458-41EE-40A3-8B1F-9C7DE27BDE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78908" y="4286589"/>
              <a:ext cx="157771" cy="156754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26" name="Oval 1305">
              <a:extLst>
                <a:ext uri="{FF2B5EF4-FFF2-40B4-BE49-F238E27FC236}">
                  <a16:creationId xmlns:a16="http://schemas.microsoft.com/office/drawing/2014/main" id="{30814B62-8D41-42F9-B788-D3305D8E33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7484" y="4155448"/>
              <a:ext cx="97327" cy="99380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27" name="Oval 1306">
              <a:extLst>
                <a:ext uri="{FF2B5EF4-FFF2-40B4-BE49-F238E27FC236}">
                  <a16:creationId xmlns:a16="http://schemas.microsoft.com/office/drawing/2014/main" id="{E049E9D7-38D7-49AF-B3E3-18A74E881D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62392" y="6673762"/>
              <a:ext cx="99375" cy="99380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28" name="Oval 1308">
              <a:extLst>
                <a:ext uri="{FF2B5EF4-FFF2-40B4-BE49-F238E27FC236}">
                  <a16:creationId xmlns:a16="http://schemas.microsoft.com/office/drawing/2014/main" id="{A555756C-9D5C-43B2-886B-98A741B7CC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39803" y="3839890"/>
              <a:ext cx="269440" cy="269453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29" name="Freeform 1319">
              <a:extLst>
                <a:ext uri="{FF2B5EF4-FFF2-40B4-BE49-F238E27FC236}">
                  <a16:creationId xmlns:a16="http://schemas.microsoft.com/office/drawing/2014/main" id="{35AE6051-FCF5-4CC5-B038-5DD400A86C5F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9958" y="6348984"/>
              <a:ext cx="0" cy="7171"/>
            </a:xfrm>
            <a:custGeom>
              <a:avLst/>
              <a:gdLst>
                <a:gd name="T0" fmla="*/ 0 h 3"/>
                <a:gd name="T1" fmla="*/ 0 h 3"/>
                <a:gd name="T2" fmla="*/ 3 h 3"/>
                <a:gd name="T3" fmla="*/ 3 h 3"/>
                <a:gd name="T4" fmla="*/ 0 h 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3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2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1"/>
                    <a:pt x="0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30" name="Freeform 1301">
              <a:extLst>
                <a:ext uri="{FF2B5EF4-FFF2-40B4-BE49-F238E27FC236}">
                  <a16:creationId xmlns:a16="http://schemas.microsoft.com/office/drawing/2014/main" id="{E4590C25-86E2-4FF9-967F-3887B466CED2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5604" y="3971031"/>
              <a:ext cx="2319437" cy="2778547"/>
            </a:xfrm>
            <a:custGeom>
              <a:avLst/>
              <a:gdLst>
                <a:gd name="T0" fmla="*/ 297 w 957"/>
                <a:gd name="T1" fmla="*/ 0 h 1146"/>
                <a:gd name="T2" fmla="*/ 0 w 957"/>
                <a:gd name="T3" fmla="*/ 528 h 1146"/>
                <a:gd name="T4" fmla="*/ 618 w 957"/>
                <a:gd name="T5" fmla="*/ 1146 h 1146"/>
                <a:gd name="T6" fmla="*/ 957 w 957"/>
                <a:gd name="T7" fmla="*/ 1045 h 1146"/>
                <a:gd name="T8" fmla="*/ 637 w 957"/>
                <a:gd name="T9" fmla="*/ 1134 h 1146"/>
                <a:gd name="T10" fmla="*/ 19 w 957"/>
                <a:gd name="T11" fmla="*/ 516 h 1146"/>
                <a:gd name="T12" fmla="*/ 297 w 957"/>
                <a:gd name="T13" fmla="*/ 0 h 1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57" h="1146">
                  <a:moveTo>
                    <a:pt x="297" y="0"/>
                  </a:moveTo>
                  <a:cubicBezTo>
                    <a:pt x="119" y="108"/>
                    <a:pt x="0" y="304"/>
                    <a:pt x="0" y="528"/>
                  </a:cubicBezTo>
                  <a:cubicBezTo>
                    <a:pt x="0" y="870"/>
                    <a:pt x="276" y="1146"/>
                    <a:pt x="618" y="1146"/>
                  </a:cubicBezTo>
                  <a:cubicBezTo>
                    <a:pt x="743" y="1146"/>
                    <a:pt x="860" y="1109"/>
                    <a:pt x="957" y="1045"/>
                  </a:cubicBezTo>
                  <a:cubicBezTo>
                    <a:pt x="864" y="1102"/>
                    <a:pt x="754" y="1134"/>
                    <a:pt x="637" y="1134"/>
                  </a:cubicBezTo>
                  <a:cubicBezTo>
                    <a:pt x="295" y="1134"/>
                    <a:pt x="19" y="857"/>
                    <a:pt x="19" y="516"/>
                  </a:cubicBezTo>
                  <a:cubicBezTo>
                    <a:pt x="19" y="300"/>
                    <a:pt x="129" y="110"/>
                    <a:pt x="297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</p:grpSp>
      <p:sp>
        <p:nvSpPr>
          <p:cNvPr id="3" name="6 Marcador de posición de imagen"/>
          <p:cNvSpPr>
            <a:spLocks noGrp="1" noChangeAspect="1"/>
          </p:cNvSpPr>
          <p:nvPr>
            <p:ph type="pic" sz="quarter" idx="13"/>
          </p:nvPr>
        </p:nvSpPr>
        <p:spPr>
          <a:xfrm>
            <a:off x="2036118" y="1887185"/>
            <a:ext cx="1382310" cy="1382240"/>
          </a:xfrm>
          <a:prstGeom prst="ellipse">
            <a:avLst/>
          </a:prstGeom>
          <a:solidFill>
            <a:srgbClr val="FFFFFF">
              <a:lumMod val="85000"/>
              <a:alpha val="50000"/>
            </a:srgbClr>
          </a:solidFill>
        </p:spPr>
        <p:txBody>
          <a:bodyPr/>
          <a:lstStyle/>
          <a:p>
            <a:endParaRPr lang="es-SV" dirty="0"/>
          </a:p>
        </p:txBody>
      </p:sp>
      <p:sp>
        <p:nvSpPr>
          <p:cNvPr id="15" name="12 Marcador de texto">
            <a:extLst>
              <a:ext uri="{FF2B5EF4-FFF2-40B4-BE49-F238E27FC236}">
                <a16:creationId xmlns:a16="http://schemas.microsoft.com/office/drawing/2014/main" id="{E2D9420C-3EA3-47D4-86AB-BF4F5B56CFE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7268" y="267845"/>
            <a:ext cx="11318989" cy="473313"/>
          </a:xfrm>
          <a:prstGeom prst="rect">
            <a:avLst/>
          </a:prstGeom>
        </p:spPr>
        <p:txBody>
          <a:bodyPr lIns="90757" tIns="45336" rIns="90757" bIns="45336" anchor="ctr"/>
          <a:lstStyle>
            <a:lvl1pPr marL="0" algn="l" defTabSz="1208493" rtl="0" eaLnBrk="1" latinLnBrk="0" hangingPunct="1">
              <a:defRPr lang="en-US" sz="3199" b="0" kern="1200" noProof="0" dirty="0" smtClean="0">
                <a:solidFill>
                  <a:schemeClr val="tx2"/>
                </a:solidFill>
                <a:latin typeface="Oswald" panose="02000503000000000000" pitchFamily="2" charset="0"/>
                <a:ea typeface="Roboto Light" panose="02000000000000000000" pitchFamily="2" charset="0"/>
                <a:cs typeface="Oswald" panose="02000503000000000000" pitchFamily="2" charset="0"/>
              </a:defRPr>
            </a:lvl1pPr>
          </a:lstStyle>
          <a:p>
            <a:pPr lvl="0"/>
            <a:r>
              <a:rPr lang="en-US" noProof="0" dirty="0"/>
              <a:t>Your Title Goes Here</a:t>
            </a:r>
          </a:p>
        </p:txBody>
      </p:sp>
      <p:cxnSp>
        <p:nvCxnSpPr>
          <p:cNvPr id="16" name="18 Conector recto">
            <a:extLst>
              <a:ext uri="{FF2B5EF4-FFF2-40B4-BE49-F238E27FC236}">
                <a16:creationId xmlns:a16="http://schemas.microsoft.com/office/drawing/2014/main" id="{EC72CFCC-D6FC-49B5-B8E1-D175583FA09B}"/>
              </a:ext>
            </a:extLst>
          </p:cNvPr>
          <p:cNvCxnSpPr>
            <a:cxnSpLocks/>
          </p:cNvCxnSpPr>
          <p:nvPr userDrawn="1"/>
        </p:nvCxnSpPr>
        <p:spPr>
          <a:xfrm>
            <a:off x="357268" y="877167"/>
            <a:ext cx="11318989" cy="0"/>
          </a:xfrm>
          <a:prstGeom prst="line">
            <a:avLst/>
          </a:prstGeom>
          <a:ln w="19050">
            <a:solidFill>
              <a:srgbClr val="CBD0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20 Rectángulo">
            <a:extLst>
              <a:ext uri="{FF2B5EF4-FFF2-40B4-BE49-F238E27FC236}">
                <a16:creationId xmlns:a16="http://schemas.microsoft.com/office/drawing/2014/main" id="{94A5D09B-1756-4854-8FA7-F15384158F54}"/>
              </a:ext>
            </a:extLst>
          </p:cNvPr>
          <p:cNvSpPr/>
          <p:nvPr userDrawn="1"/>
        </p:nvSpPr>
        <p:spPr bwMode="auto">
          <a:xfrm>
            <a:off x="357268" y="860969"/>
            <a:ext cx="1030285" cy="323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18" name="7 Rectángulo">
            <a:extLst>
              <a:ext uri="{FF2B5EF4-FFF2-40B4-BE49-F238E27FC236}">
                <a16:creationId xmlns:a16="http://schemas.microsoft.com/office/drawing/2014/main" id="{8CE84D3F-4203-4EF6-80C9-14CE09BC07D0}"/>
              </a:ext>
            </a:extLst>
          </p:cNvPr>
          <p:cNvSpPr/>
          <p:nvPr userDrawn="1"/>
        </p:nvSpPr>
        <p:spPr bwMode="auto">
          <a:xfrm>
            <a:off x="357268" y="1"/>
            <a:ext cx="248480" cy="562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19" name="11 Rectángulo">
            <a:extLst>
              <a:ext uri="{FF2B5EF4-FFF2-40B4-BE49-F238E27FC236}">
                <a16:creationId xmlns:a16="http://schemas.microsoft.com/office/drawing/2014/main" id="{EE092C25-F320-46D9-90C2-4D977AF7CE48}"/>
              </a:ext>
            </a:extLst>
          </p:cNvPr>
          <p:cNvSpPr/>
          <p:nvPr userDrawn="1"/>
        </p:nvSpPr>
        <p:spPr bwMode="auto">
          <a:xfrm>
            <a:off x="0" y="6628633"/>
            <a:ext cx="12192000" cy="2293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20" name="12 Rectángulo">
            <a:extLst>
              <a:ext uri="{FF2B5EF4-FFF2-40B4-BE49-F238E27FC236}">
                <a16:creationId xmlns:a16="http://schemas.microsoft.com/office/drawing/2014/main" id="{DAB854D3-AD40-40B4-BDF6-6BD1F19044DB}"/>
              </a:ext>
            </a:extLst>
          </p:cNvPr>
          <p:cNvSpPr/>
          <p:nvPr userDrawn="1"/>
        </p:nvSpPr>
        <p:spPr bwMode="auto">
          <a:xfrm>
            <a:off x="11158733" y="6607204"/>
            <a:ext cx="517524" cy="25006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21" name="5 Marcador de número de diapositiva">
            <a:extLst>
              <a:ext uri="{FF2B5EF4-FFF2-40B4-BE49-F238E27FC236}">
                <a16:creationId xmlns:a16="http://schemas.microsoft.com/office/drawing/2014/main" id="{A24C4D40-6A93-4B93-AE31-CB800FD9B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81290" y="6631384"/>
            <a:ext cx="472409" cy="222409"/>
          </a:xfrm>
          <a:prstGeom prst="rect">
            <a:avLst/>
          </a:prstGeom>
          <a:noFill/>
        </p:spPr>
        <p:txBody>
          <a:bodyPr lIns="181268" tIns="90674" rIns="181268" bIns="90674"/>
          <a:lstStyle>
            <a:lvl1pPr algn="ctr">
              <a:defRPr sz="1000">
                <a:solidFill>
                  <a:schemeClr val="bg1"/>
                </a:solidFill>
                <a:latin typeface="PT Sans" panose="020B0503020203020204" pitchFamily="34" charset="0"/>
                <a:ea typeface="Roboto Light" panose="02000000000000000000" pitchFamily="2" charset="0"/>
                <a:cs typeface="PT Sans" panose="020B0503020203020204" pitchFamily="34" charset="0"/>
              </a:defRPr>
            </a:lvl1pPr>
          </a:lstStyle>
          <a:p>
            <a:pPr defTabSz="905800"/>
            <a:fld id="{597BFFA6-61B1-4984-983B-9D1AEC0ED12D}" type="slidenum">
              <a:rPr lang="es-SV" smtClean="0">
                <a:solidFill>
                  <a:srgbClr val="FFFFFF"/>
                </a:solidFill>
              </a:rPr>
              <a:pPr defTabSz="905800"/>
              <a:t>‹#›</a:t>
            </a:fld>
            <a:endParaRPr lang="es-SV" dirty="0">
              <a:solidFill>
                <a:srgbClr val="FFFFFF"/>
              </a:solidFill>
            </a:endParaRPr>
          </a:p>
        </p:txBody>
      </p:sp>
      <p:sp>
        <p:nvSpPr>
          <p:cNvPr id="22" name="Rectángulo 5">
            <a:extLst>
              <a:ext uri="{FF2B5EF4-FFF2-40B4-BE49-F238E27FC236}">
                <a16:creationId xmlns:a16="http://schemas.microsoft.com/office/drawing/2014/main" id="{76C45562-3DA2-487A-9E25-B7DE73487FD5}"/>
              </a:ext>
            </a:extLst>
          </p:cNvPr>
          <p:cNvSpPr/>
          <p:nvPr userDrawn="1"/>
        </p:nvSpPr>
        <p:spPr>
          <a:xfrm>
            <a:off x="5144553" y="6613156"/>
            <a:ext cx="190289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08493"/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grpSp>
        <p:nvGrpSpPr>
          <p:cNvPr id="32" name="45 Grupo">
            <a:extLst>
              <a:ext uri="{FF2B5EF4-FFF2-40B4-BE49-F238E27FC236}">
                <a16:creationId xmlns:a16="http://schemas.microsoft.com/office/drawing/2014/main" id="{80A8226E-BD95-4092-A02B-8A2835C70D0F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5325272" y="1826501"/>
            <a:ext cx="1570435" cy="1559678"/>
            <a:chOff x="10651237" y="3799721"/>
            <a:chExt cx="3141075" cy="3119718"/>
          </a:xfrm>
          <a:solidFill>
            <a:schemeClr val="accent2"/>
          </a:solidFill>
        </p:grpSpPr>
        <p:sp>
          <p:nvSpPr>
            <p:cNvPr id="33" name="Freeform 1299">
              <a:extLst>
                <a:ext uri="{FF2B5EF4-FFF2-40B4-BE49-F238E27FC236}">
                  <a16:creationId xmlns:a16="http://schemas.microsoft.com/office/drawing/2014/main" id="{F7CC07B7-C3A7-4405-969A-E71E31C82BE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47539" y="3829433"/>
              <a:ext cx="3044773" cy="3041853"/>
            </a:xfrm>
            <a:custGeom>
              <a:avLst/>
              <a:gdLst>
                <a:gd name="T0" fmla="*/ 628 w 1256"/>
                <a:gd name="T1" fmla="*/ 0 h 1255"/>
                <a:gd name="T2" fmla="*/ 0 w 1256"/>
                <a:gd name="T3" fmla="*/ 628 h 1255"/>
                <a:gd name="T4" fmla="*/ 628 w 1256"/>
                <a:gd name="T5" fmla="*/ 1255 h 1255"/>
                <a:gd name="T6" fmla="*/ 1256 w 1256"/>
                <a:gd name="T7" fmla="*/ 628 h 1255"/>
                <a:gd name="T8" fmla="*/ 628 w 1256"/>
                <a:gd name="T9" fmla="*/ 0 h 1255"/>
                <a:gd name="T10" fmla="*/ 644 w 1256"/>
                <a:gd name="T11" fmla="*/ 1174 h 1255"/>
                <a:gd name="T12" fmla="*/ 71 w 1256"/>
                <a:gd name="T13" fmla="*/ 600 h 1255"/>
                <a:gd name="T14" fmla="*/ 644 w 1256"/>
                <a:gd name="T15" fmla="*/ 27 h 1255"/>
                <a:gd name="T16" fmla="*/ 1218 w 1256"/>
                <a:gd name="T17" fmla="*/ 600 h 1255"/>
                <a:gd name="T18" fmla="*/ 644 w 1256"/>
                <a:gd name="T19" fmla="*/ 1174 h 1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56" h="1255">
                  <a:moveTo>
                    <a:pt x="628" y="0"/>
                  </a:moveTo>
                  <a:cubicBezTo>
                    <a:pt x="281" y="0"/>
                    <a:pt x="0" y="281"/>
                    <a:pt x="0" y="628"/>
                  </a:cubicBezTo>
                  <a:cubicBezTo>
                    <a:pt x="0" y="974"/>
                    <a:pt x="281" y="1255"/>
                    <a:pt x="628" y="1255"/>
                  </a:cubicBezTo>
                  <a:cubicBezTo>
                    <a:pt x="975" y="1255"/>
                    <a:pt x="1256" y="974"/>
                    <a:pt x="1256" y="628"/>
                  </a:cubicBezTo>
                  <a:cubicBezTo>
                    <a:pt x="1256" y="281"/>
                    <a:pt x="975" y="0"/>
                    <a:pt x="628" y="0"/>
                  </a:cubicBezTo>
                  <a:moveTo>
                    <a:pt x="644" y="1174"/>
                  </a:moveTo>
                  <a:cubicBezTo>
                    <a:pt x="328" y="1174"/>
                    <a:pt x="71" y="917"/>
                    <a:pt x="71" y="600"/>
                  </a:cubicBezTo>
                  <a:cubicBezTo>
                    <a:pt x="71" y="284"/>
                    <a:pt x="328" y="27"/>
                    <a:pt x="644" y="27"/>
                  </a:cubicBezTo>
                  <a:cubicBezTo>
                    <a:pt x="961" y="27"/>
                    <a:pt x="1218" y="284"/>
                    <a:pt x="1218" y="600"/>
                  </a:cubicBezTo>
                  <a:cubicBezTo>
                    <a:pt x="1218" y="917"/>
                    <a:pt x="961" y="1174"/>
                    <a:pt x="644" y="1174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34" name="Freeform 1300">
              <a:extLst>
                <a:ext uri="{FF2B5EF4-FFF2-40B4-BE49-F238E27FC236}">
                  <a16:creationId xmlns:a16="http://schemas.microsoft.com/office/drawing/2014/main" id="{5A5F6112-971F-4977-A561-AFD963397C1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51586" y="3799721"/>
              <a:ext cx="2540726" cy="3039804"/>
            </a:xfrm>
            <a:custGeom>
              <a:avLst/>
              <a:gdLst>
                <a:gd name="T0" fmla="*/ 371 w 1048"/>
                <a:gd name="T1" fmla="*/ 0 h 1254"/>
                <a:gd name="T2" fmla="*/ 0 w 1048"/>
                <a:gd name="T3" fmla="*/ 110 h 1254"/>
                <a:gd name="T4" fmla="*/ 352 w 1048"/>
                <a:gd name="T5" fmla="*/ 12 h 1254"/>
                <a:gd name="T6" fmla="*/ 1029 w 1048"/>
                <a:gd name="T7" fmla="*/ 688 h 1254"/>
                <a:gd name="T8" fmla="*/ 723 w 1048"/>
                <a:gd name="T9" fmla="*/ 1254 h 1254"/>
                <a:gd name="T10" fmla="*/ 1048 w 1048"/>
                <a:gd name="T11" fmla="*/ 676 h 1254"/>
                <a:gd name="T12" fmla="*/ 371 w 1048"/>
                <a:gd name="T13" fmla="*/ 0 h 1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48" h="1254">
                  <a:moveTo>
                    <a:pt x="371" y="0"/>
                  </a:moveTo>
                  <a:cubicBezTo>
                    <a:pt x="234" y="0"/>
                    <a:pt x="107" y="40"/>
                    <a:pt x="0" y="110"/>
                  </a:cubicBezTo>
                  <a:cubicBezTo>
                    <a:pt x="103" y="48"/>
                    <a:pt x="223" y="12"/>
                    <a:pt x="352" y="12"/>
                  </a:cubicBezTo>
                  <a:cubicBezTo>
                    <a:pt x="726" y="12"/>
                    <a:pt x="1029" y="315"/>
                    <a:pt x="1029" y="688"/>
                  </a:cubicBezTo>
                  <a:cubicBezTo>
                    <a:pt x="1029" y="925"/>
                    <a:pt x="907" y="1134"/>
                    <a:pt x="723" y="1254"/>
                  </a:cubicBezTo>
                  <a:cubicBezTo>
                    <a:pt x="918" y="1136"/>
                    <a:pt x="1048" y="921"/>
                    <a:pt x="1048" y="676"/>
                  </a:cubicBezTo>
                  <a:cubicBezTo>
                    <a:pt x="1048" y="303"/>
                    <a:pt x="745" y="0"/>
                    <a:pt x="371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35" name="Freeform 1302">
              <a:extLst>
                <a:ext uri="{FF2B5EF4-FFF2-40B4-BE49-F238E27FC236}">
                  <a16:creationId xmlns:a16="http://schemas.microsoft.com/office/drawing/2014/main" id="{A108E9CB-52F3-493F-831C-716A8FCC099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41566" y="6670477"/>
              <a:ext cx="135232" cy="138312"/>
            </a:xfrm>
            <a:custGeom>
              <a:avLst/>
              <a:gdLst>
                <a:gd name="T0" fmla="*/ 37 w 56"/>
                <a:gd name="T1" fmla="*/ 5 h 57"/>
                <a:gd name="T2" fmla="*/ 52 w 56"/>
                <a:gd name="T3" fmla="*/ 37 h 57"/>
                <a:gd name="T4" fmla="*/ 20 w 56"/>
                <a:gd name="T5" fmla="*/ 52 h 57"/>
                <a:gd name="T6" fmla="*/ 5 w 56"/>
                <a:gd name="T7" fmla="*/ 20 h 57"/>
                <a:gd name="T8" fmla="*/ 37 w 56"/>
                <a:gd name="T9" fmla="*/ 5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7">
                  <a:moveTo>
                    <a:pt x="37" y="5"/>
                  </a:moveTo>
                  <a:cubicBezTo>
                    <a:pt x="50" y="10"/>
                    <a:pt x="56" y="24"/>
                    <a:pt x="52" y="37"/>
                  </a:cubicBezTo>
                  <a:cubicBezTo>
                    <a:pt x="47" y="50"/>
                    <a:pt x="33" y="57"/>
                    <a:pt x="20" y="52"/>
                  </a:cubicBezTo>
                  <a:cubicBezTo>
                    <a:pt x="7" y="47"/>
                    <a:pt x="0" y="33"/>
                    <a:pt x="5" y="20"/>
                  </a:cubicBezTo>
                  <a:cubicBezTo>
                    <a:pt x="9" y="7"/>
                    <a:pt x="24" y="0"/>
                    <a:pt x="37" y="5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36" name="Freeform 1303">
              <a:extLst>
                <a:ext uri="{FF2B5EF4-FFF2-40B4-BE49-F238E27FC236}">
                  <a16:creationId xmlns:a16="http://schemas.microsoft.com/office/drawing/2014/main" id="{D1DADA98-9991-41CB-B094-0510E91BB79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15554" y="6750391"/>
              <a:ext cx="87082" cy="85036"/>
            </a:xfrm>
            <a:custGeom>
              <a:avLst/>
              <a:gdLst>
                <a:gd name="T0" fmla="*/ 23 w 36"/>
                <a:gd name="T1" fmla="*/ 3 h 35"/>
                <a:gd name="T2" fmla="*/ 33 w 36"/>
                <a:gd name="T3" fmla="*/ 23 h 35"/>
                <a:gd name="T4" fmla="*/ 13 w 36"/>
                <a:gd name="T5" fmla="*/ 32 h 35"/>
                <a:gd name="T6" fmla="*/ 3 w 36"/>
                <a:gd name="T7" fmla="*/ 12 h 35"/>
                <a:gd name="T8" fmla="*/ 23 w 36"/>
                <a:gd name="T9" fmla="*/ 3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5">
                  <a:moveTo>
                    <a:pt x="23" y="3"/>
                  </a:moveTo>
                  <a:cubicBezTo>
                    <a:pt x="31" y="6"/>
                    <a:pt x="36" y="15"/>
                    <a:pt x="33" y="23"/>
                  </a:cubicBezTo>
                  <a:cubicBezTo>
                    <a:pt x="30" y="31"/>
                    <a:pt x="21" y="35"/>
                    <a:pt x="13" y="32"/>
                  </a:cubicBezTo>
                  <a:cubicBezTo>
                    <a:pt x="5" y="29"/>
                    <a:pt x="0" y="20"/>
                    <a:pt x="3" y="12"/>
                  </a:cubicBezTo>
                  <a:cubicBezTo>
                    <a:pt x="6" y="4"/>
                    <a:pt x="15" y="0"/>
                    <a:pt x="23" y="3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37" name="Oval 1304">
              <a:extLst>
                <a:ext uri="{FF2B5EF4-FFF2-40B4-BE49-F238E27FC236}">
                  <a16:creationId xmlns:a16="http://schemas.microsoft.com/office/drawing/2014/main" id="{9E2763B5-23DE-4398-995B-9131358B22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634541" y="4432886"/>
              <a:ext cx="157771" cy="156754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38" name="Oval 1305">
              <a:extLst>
                <a:ext uri="{FF2B5EF4-FFF2-40B4-BE49-F238E27FC236}">
                  <a16:creationId xmlns:a16="http://schemas.microsoft.com/office/drawing/2014/main" id="{B2BD88FD-9877-4A21-BC41-E388392C5B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33117" y="4301745"/>
              <a:ext cx="97327" cy="99380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39" name="Oval 1306">
              <a:extLst>
                <a:ext uri="{FF2B5EF4-FFF2-40B4-BE49-F238E27FC236}">
                  <a16:creationId xmlns:a16="http://schemas.microsoft.com/office/drawing/2014/main" id="{3AFFBDD4-8592-4698-8C5C-F517B7731A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818025" y="6820059"/>
              <a:ext cx="99375" cy="99380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40" name="Oval 1308">
              <a:extLst>
                <a:ext uri="{FF2B5EF4-FFF2-40B4-BE49-F238E27FC236}">
                  <a16:creationId xmlns:a16="http://schemas.microsoft.com/office/drawing/2014/main" id="{0006531A-61F2-4AA7-BC88-1B3E0CC022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295436" y="3986187"/>
              <a:ext cx="269440" cy="269453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41" name="Freeform 1319">
              <a:extLst>
                <a:ext uri="{FF2B5EF4-FFF2-40B4-BE49-F238E27FC236}">
                  <a16:creationId xmlns:a16="http://schemas.microsoft.com/office/drawing/2014/main" id="{BA7E8298-1CD7-4EB9-A5EE-E8CE6D98AC92}"/>
                </a:ext>
              </a:extLst>
            </p:cNvPr>
            <p:cNvSpPr>
              <a:spLocks/>
            </p:cNvSpPr>
            <p:nvPr/>
          </p:nvSpPr>
          <p:spPr bwMode="auto">
            <a:xfrm>
              <a:off x="13385591" y="6495281"/>
              <a:ext cx="0" cy="7171"/>
            </a:xfrm>
            <a:custGeom>
              <a:avLst/>
              <a:gdLst>
                <a:gd name="T0" fmla="*/ 0 h 3"/>
                <a:gd name="T1" fmla="*/ 0 h 3"/>
                <a:gd name="T2" fmla="*/ 3 h 3"/>
                <a:gd name="T3" fmla="*/ 3 h 3"/>
                <a:gd name="T4" fmla="*/ 0 h 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3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2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1"/>
                    <a:pt x="0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42" name="Freeform 1301">
              <a:extLst>
                <a:ext uri="{FF2B5EF4-FFF2-40B4-BE49-F238E27FC236}">
                  <a16:creationId xmlns:a16="http://schemas.microsoft.com/office/drawing/2014/main" id="{81DFB4E0-275C-44B5-9E86-9F82D860D91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51237" y="4117328"/>
              <a:ext cx="2319437" cy="2778547"/>
            </a:xfrm>
            <a:custGeom>
              <a:avLst/>
              <a:gdLst>
                <a:gd name="T0" fmla="*/ 297 w 957"/>
                <a:gd name="T1" fmla="*/ 0 h 1146"/>
                <a:gd name="T2" fmla="*/ 0 w 957"/>
                <a:gd name="T3" fmla="*/ 528 h 1146"/>
                <a:gd name="T4" fmla="*/ 618 w 957"/>
                <a:gd name="T5" fmla="*/ 1146 h 1146"/>
                <a:gd name="T6" fmla="*/ 957 w 957"/>
                <a:gd name="T7" fmla="*/ 1045 h 1146"/>
                <a:gd name="T8" fmla="*/ 637 w 957"/>
                <a:gd name="T9" fmla="*/ 1134 h 1146"/>
                <a:gd name="T10" fmla="*/ 19 w 957"/>
                <a:gd name="T11" fmla="*/ 516 h 1146"/>
                <a:gd name="T12" fmla="*/ 297 w 957"/>
                <a:gd name="T13" fmla="*/ 0 h 1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57" h="1146">
                  <a:moveTo>
                    <a:pt x="297" y="0"/>
                  </a:moveTo>
                  <a:cubicBezTo>
                    <a:pt x="119" y="108"/>
                    <a:pt x="0" y="304"/>
                    <a:pt x="0" y="528"/>
                  </a:cubicBezTo>
                  <a:cubicBezTo>
                    <a:pt x="0" y="870"/>
                    <a:pt x="276" y="1146"/>
                    <a:pt x="618" y="1146"/>
                  </a:cubicBezTo>
                  <a:cubicBezTo>
                    <a:pt x="743" y="1146"/>
                    <a:pt x="860" y="1109"/>
                    <a:pt x="957" y="1045"/>
                  </a:cubicBezTo>
                  <a:cubicBezTo>
                    <a:pt x="864" y="1102"/>
                    <a:pt x="754" y="1134"/>
                    <a:pt x="637" y="1134"/>
                  </a:cubicBezTo>
                  <a:cubicBezTo>
                    <a:pt x="295" y="1134"/>
                    <a:pt x="19" y="857"/>
                    <a:pt x="19" y="516"/>
                  </a:cubicBezTo>
                  <a:cubicBezTo>
                    <a:pt x="19" y="300"/>
                    <a:pt x="129" y="110"/>
                    <a:pt x="297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44" name="46 Grupo">
            <a:extLst>
              <a:ext uri="{FF2B5EF4-FFF2-40B4-BE49-F238E27FC236}">
                <a16:creationId xmlns:a16="http://schemas.microsoft.com/office/drawing/2014/main" id="{F07F6A86-2676-4F8C-B7AE-7557F943E97E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8933336" y="1826501"/>
            <a:ext cx="1570435" cy="1559678"/>
            <a:chOff x="17867834" y="3782985"/>
            <a:chExt cx="3141075" cy="3119718"/>
          </a:xfrm>
          <a:solidFill>
            <a:schemeClr val="accent4"/>
          </a:solidFill>
        </p:grpSpPr>
        <p:sp>
          <p:nvSpPr>
            <p:cNvPr id="45" name="Freeform 1299">
              <a:extLst>
                <a:ext uri="{FF2B5EF4-FFF2-40B4-BE49-F238E27FC236}">
                  <a16:creationId xmlns:a16="http://schemas.microsoft.com/office/drawing/2014/main" id="{6A65250B-7DA5-4798-AD1B-EB17A46925A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964136" y="3812697"/>
              <a:ext cx="3044773" cy="3041853"/>
            </a:xfrm>
            <a:custGeom>
              <a:avLst/>
              <a:gdLst>
                <a:gd name="T0" fmla="*/ 628 w 1256"/>
                <a:gd name="T1" fmla="*/ 0 h 1255"/>
                <a:gd name="T2" fmla="*/ 0 w 1256"/>
                <a:gd name="T3" fmla="*/ 628 h 1255"/>
                <a:gd name="T4" fmla="*/ 628 w 1256"/>
                <a:gd name="T5" fmla="*/ 1255 h 1255"/>
                <a:gd name="T6" fmla="*/ 1256 w 1256"/>
                <a:gd name="T7" fmla="*/ 628 h 1255"/>
                <a:gd name="T8" fmla="*/ 628 w 1256"/>
                <a:gd name="T9" fmla="*/ 0 h 1255"/>
                <a:gd name="T10" fmla="*/ 644 w 1256"/>
                <a:gd name="T11" fmla="*/ 1174 h 1255"/>
                <a:gd name="T12" fmla="*/ 71 w 1256"/>
                <a:gd name="T13" fmla="*/ 600 h 1255"/>
                <a:gd name="T14" fmla="*/ 644 w 1256"/>
                <a:gd name="T15" fmla="*/ 27 h 1255"/>
                <a:gd name="T16" fmla="*/ 1218 w 1256"/>
                <a:gd name="T17" fmla="*/ 600 h 1255"/>
                <a:gd name="T18" fmla="*/ 644 w 1256"/>
                <a:gd name="T19" fmla="*/ 1174 h 1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56" h="1255">
                  <a:moveTo>
                    <a:pt x="628" y="0"/>
                  </a:moveTo>
                  <a:cubicBezTo>
                    <a:pt x="281" y="0"/>
                    <a:pt x="0" y="281"/>
                    <a:pt x="0" y="628"/>
                  </a:cubicBezTo>
                  <a:cubicBezTo>
                    <a:pt x="0" y="974"/>
                    <a:pt x="281" y="1255"/>
                    <a:pt x="628" y="1255"/>
                  </a:cubicBezTo>
                  <a:cubicBezTo>
                    <a:pt x="975" y="1255"/>
                    <a:pt x="1256" y="974"/>
                    <a:pt x="1256" y="628"/>
                  </a:cubicBezTo>
                  <a:cubicBezTo>
                    <a:pt x="1256" y="281"/>
                    <a:pt x="975" y="0"/>
                    <a:pt x="628" y="0"/>
                  </a:cubicBezTo>
                  <a:moveTo>
                    <a:pt x="644" y="1174"/>
                  </a:moveTo>
                  <a:cubicBezTo>
                    <a:pt x="328" y="1174"/>
                    <a:pt x="71" y="917"/>
                    <a:pt x="71" y="600"/>
                  </a:cubicBezTo>
                  <a:cubicBezTo>
                    <a:pt x="71" y="284"/>
                    <a:pt x="328" y="27"/>
                    <a:pt x="644" y="27"/>
                  </a:cubicBezTo>
                  <a:cubicBezTo>
                    <a:pt x="961" y="27"/>
                    <a:pt x="1218" y="284"/>
                    <a:pt x="1218" y="600"/>
                  </a:cubicBezTo>
                  <a:cubicBezTo>
                    <a:pt x="1218" y="917"/>
                    <a:pt x="961" y="1174"/>
                    <a:pt x="644" y="1174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46" name="Freeform 1300">
              <a:extLst>
                <a:ext uri="{FF2B5EF4-FFF2-40B4-BE49-F238E27FC236}">
                  <a16:creationId xmlns:a16="http://schemas.microsoft.com/office/drawing/2014/main" id="{7655084A-20F4-449D-ABDB-CDFE7EF47292}"/>
                </a:ext>
              </a:extLst>
            </p:cNvPr>
            <p:cNvSpPr>
              <a:spLocks/>
            </p:cNvSpPr>
            <p:nvPr/>
          </p:nvSpPr>
          <p:spPr bwMode="auto">
            <a:xfrm>
              <a:off x="18468183" y="3782985"/>
              <a:ext cx="2540726" cy="3039804"/>
            </a:xfrm>
            <a:custGeom>
              <a:avLst/>
              <a:gdLst>
                <a:gd name="T0" fmla="*/ 371 w 1048"/>
                <a:gd name="T1" fmla="*/ 0 h 1254"/>
                <a:gd name="T2" fmla="*/ 0 w 1048"/>
                <a:gd name="T3" fmla="*/ 110 h 1254"/>
                <a:gd name="T4" fmla="*/ 352 w 1048"/>
                <a:gd name="T5" fmla="*/ 12 h 1254"/>
                <a:gd name="T6" fmla="*/ 1029 w 1048"/>
                <a:gd name="T7" fmla="*/ 688 h 1254"/>
                <a:gd name="T8" fmla="*/ 723 w 1048"/>
                <a:gd name="T9" fmla="*/ 1254 h 1254"/>
                <a:gd name="T10" fmla="*/ 1048 w 1048"/>
                <a:gd name="T11" fmla="*/ 676 h 1254"/>
                <a:gd name="T12" fmla="*/ 371 w 1048"/>
                <a:gd name="T13" fmla="*/ 0 h 1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48" h="1254">
                  <a:moveTo>
                    <a:pt x="371" y="0"/>
                  </a:moveTo>
                  <a:cubicBezTo>
                    <a:pt x="234" y="0"/>
                    <a:pt x="107" y="40"/>
                    <a:pt x="0" y="110"/>
                  </a:cubicBezTo>
                  <a:cubicBezTo>
                    <a:pt x="103" y="48"/>
                    <a:pt x="223" y="12"/>
                    <a:pt x="352" y="12"/>
                  </a:cubicBezTo>
                  <a:cubicBezTo>
                    <a:pt x="726" y="12"/>
                    <a:pt x="1029" y="315"/>
                    <a:pt x="1029" y="688"/>
                  </a:cubicBezTo>
                  <a:cubicBezTo>
                    <a:pt x="1029" y="925"/>
                    <a:pt x="907" y="1134"/>
                    <a:pt x="723" y="1254"/>
                  </a:cubicBezTo>
                  <a:cubicBezTo>
                    <a:pt x="918" y="1136"/>
                    <a:pt x="1048" y="921"/>
                    <a:pt x="1048" y="676"/>
                  </a:cubicBezTo>
                  <a:cubicBezTo>
                    <a:pt x="1048" y="303"/>
                    <a:pt x="745" y="0"/>
                    <a:pt x="371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47" name="Freeform 1302">
              <a:extLst>
                <a:ext uri="{FF2B5EF4-FFF2-40B4-BE49-F238E27FC236}">
                  <a16:creationId xmlns:a16="http://schemas.microsoft.com/office/drawing/2014/main" id="{8E542321-E5CE-4AB4-AACF-60571CF24F99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58163" y="6653741"/>
              <a:ext cx="135232" cy="138312"/>
            </a:xfrm>
            <a:custGeom>
              <a:avLst/>
              <a:gdLst>
                <a:gd name="T0" fmla="*/ 37 w 56"/>
                <a:gd name="T1" fmla="*/ 5 h 57"/>
                <a:gd name="T2" fmla="*/ 52 w 56"/>
                <a:gd name="T3" fmla="*/ 37 h 57"/>
                <a:gd name="T4" fmla="*/ 20 w 56"/>
                <a:gd name="T5" fmla="*/ 52 h 57"/>
                <a:gd name="T6" fmla="*/ 5 w 56"/>
                <a:gd name="T7" fmla="*/ 20 h 57"/>
                <a:gd name="T8" fmla="*/ 37 w 56"/>
                <a:gd name="T9" fmla="*/ 5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7">
                  <a:moveTo>
                    <a:pt x="37" y="5"/>
                  </a:moveTo>
                  <a:cubicBezTo>
                    <a:pt x="50" y="10"/>
                    <a:pt x="56" y="24"/>
                    <a:pt x="52" y="37"/>
                  </a:cubicBezTo>
                  <a:cubicBezTo>
                    <a:pt x="47" y="50"/>
                    <a:pt x="33" y="57"/>
                    <a:pt x="20" y="52"/>
                  </a:cubicBezTo>
                  <a:cubicBezTo>
                    <a:pt x="7" y="47"/>
                    <a:pt x="0" y="33"/>
                    <a:pt x="5" y="20"/>
                  </a:cubicBezTo>
                  <a:cubicBezTo>
                    <a:pt x="9" y="7"/>
                    <a:pt x="24" y="0"/>
                    <a:pt x="37" y="5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48" name="Freeform 1303">
              <a:extLst>
                <a:ext uri="{FF2B5EF4-FFF2-40B4-BE49-F238E27FC236}">
                  <a16:creationId xmlns:a16="http://schemas.microsoft.com/office/drawing/2014/main" id="{684DA768-CC4F-4BB0-84EC-74788B5B3D3A}"/>
                </a:ext>
              </a:extLst>
            </p:cNvPr>
            <p:cNvSpPr>
              <a:spLocks/>
            </p:cNvSpPr>
            <p:nvPr/>
          </p:nvSpPr>
          <p:spPr bwMode="auto">
            <a:xfrm>
              <a:off x="18132151" y="6733655"/>
              <a:ext cx="87082" cy="85036"/>
            </a:xfrm>
            <a:custGeom>
              <a:avLst/>
              <a:gdLst>
                <a:gd name="T0" fmla="*/ 23 w 36"/>
                <a:gd name="T1" fmla="*/ 3 h 35"/>
                <a:gd name="T2" fmla="*/ 33 w 36"/>
                <a:gd name="T3" fmla="*/ 23 h 35"/>
                <a:gd name="T4" fmla="*/ 13 w 36"/>
                <a:gd name="T5" fmla="*/ 32 h 35"/>
                <a:gd name="T6" fmla="*/ 3 w 36"/>
                <a:gd name="T7" fmla="*/ 12 h 35"/>
                <a:gd name="T8" fmla="*/ 23 w 36"/>
                <a:gd name="T9" fmla="*/ 3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5">
                  <a:moveTo>
                    <a:pt x="23" y="3"/>
                  </a:moveTo>
                  <a:cubicBezTo>
                    <a:pt x="31" y="6"/>
                    <a:pt x="36" y="15"/>
                    <a:pt x="33" y="23"/>
                  </a:cubicBezTo>
                  <a:cubicBezTo>
                    <a:pt x="30" y="31"/>
                    <a:pt x="21" y="35"/>
                    <a:pt x="13" y="32"/>
                  </a:cubicBezTo>
                  <a:cubicBezTo>
                    <a:pt x="5" y="29"/>
                    <a:pt x="0" y="20"/>
                    <a:pt x="3" y="12"/>
                  </a:cubicBezTo>
                  <a:cubicBezTo>
                    <a:pt x="6" y="4"/>
                    <a:pt x="15" y="0"/>
                    <a:pt x="23" y="3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49" name="Oval 1304">
              <a:extLst>
                <a:ext uri="{FF2B5EF4-FFF2-40B4-BE49-F238E27FC236}">
                  <a16:creationId xmlns:a16="http://schemas.microsoft.com/office/drawing/2014/main" id="{7CDB3076-9C84-46E7-979F-2FFE484C9E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851138" y="4416150"/>
              <a:ext cx="157771" cy="156754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50" name="Oval 1305">
              <a:extLst>
                <a:ext uri="{FF2B5EF4-FFF2-40B4-BE49-F238E27FC236}">
                  <a16:creationId xmlns:a16="http://schemas.microsoft.com/office/drawing/2014/main" id="{8F03B21C-8548-4010-98BF-E1D62C59FF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749714" y="4285009"/>
              <a:ext cx="97327" cy="99380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51" name="Oval 1306">
              <a:extLst>
                <a:ext uri="{FF2B5EF4-FFF2-40B4-BE49-F238E27FC236}">
                  <a16:creationId xmlns:a16="http://schemas.microsoft.com/office/drawing/2014/main" id="{E0081CDE-F491-414D-8063-54CF0DFE88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034622" y="6803323"/>
              <a:ext cx="99375" cy="99380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52" name="Oval 1308">
              <a:extLst>
                <a:ext uri="{FF2B5EF4-FFF2-40B4-BE49-F238E27FC236}">
                  <a16:creationId xmlns:a16="http://schemas.microsoft.com/office/drawing/2014/main" id="{F68C6CB5-C3F0-43D6-8141-47875E8191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512033" y="3969451"/>
              <a:ext cx="269440" cy="269453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53" name="Freeform 1319">
              <a:extLst>
                <a:ext uri="{FF2B5EF4-FFF2-40B4-BE49-F238E27FC236}">
                  <a16:creationId xmlns:a16="http://schemas.microsoft.com/office/drawing/2014/main" id="{DCAE72B0-952B-4A13-944D-F95095E5645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02188" y="6478545"/>
              <a:ext cx="0" cy="7171"/>
            </a:xfrm>
            <a:custGeom>
              <a:avLst/>
              <a:gdLst>
                <a:gd name="T0" fmla="*/ 0 h 3"/>
                <a:gd name="T1" fmla="*/ 0 h 3"/>
                <a:gd name="T2" fmla="*/ 3 h 3"/>
                <a:gd name="T3" fmla="*/ 3 h 3"/>
                <a:gd name="T4" fmla="*/ 0 h 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3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2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1"/>
                    <a:pt x="0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54" name="Freeform 1301">
              <a:extLst>
                <a:ext uri="{FF2B5EF4-FFF2-40B4-BE49-F238E27FC236}">
                  <a16:creationId xmlns:a16="http://schemas.microsoft.com/office/drawing/2014/main" id="{EAAB86BE-0E55-44EE-A373-2F08ACDE38CA}"/>
                </a:ext>
              </a:extLst>
            </p:cNvPr>
            <p:cNvSpPr>
              <a:spLocks/>
            </p:cNvSpPr>
            <p:nvPr/>
          </p:nvSpPr>
          <p:spPr bwMode="auto">
            <a:xfrm>
              <a:off x="17867834" y="4100592"/>
              <a:ext cx="2319437" cy="2778547"/>
            </a:xfrm>
            <a:custGeom>
              <a:avLst/>
              <a:gdLst>
                <a:gd name="T0" fmla="*/ 297 w 957"/>
                <a:gd name="T1" fmla="*/ 0 h 1146"/>
                <a:gd name="T2" fmla="*/ 0 w 957"/>
                <a:gd name="T3" fmla="*/ 528 h 1146"/>
                <a:gd name="T4" fmla="*/ 618 w 957"/>
                <a:gd name="T5" fmla="*/ 1146 h 1146"/>
                <a:gd name="T6" fmla="*/ 957 w 957"/>
                <a:gd name="T7" fmla="*/ 1045 h 1146"/>
                <a:gd name="T8" fmla="*/ 637 w 957"/>
                <a:gd name="T9" fmla="*/ 1134 h 1146"/>
                <a:gd name="T10" fmla="*/ 19 w 957"/>
                <a:gd name="T11" fmla="*/ 516 h 1146"/>
                <a:gd name="T12" fmla="*/ 297 w 957"/>
                <a:gd name="T13" fmla="*/ 0 h 1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57" h="1146">
                  <a:moveTo>
                    <a:pt x="297" y="0"/>
                  </a:moveTo>
                  <a:cubicBezTo>
                    <a:pt x="119" y="108"/>
                    <a:pt x="0" y="304"/>
                    <a:pt x="0" y="528"/>
                  </a:cubicBezTo>
                  <a:cubicBezTo>
                    <a:pt x="0" y="870"/>
                    <a:pt x="276" y="1146"/>
                    <a:pt x="618" y="1146"/>
                  </a:cubicBezTo>
                  <a:cubicBezTo>
                    <a:pt x="743" y="1146"/>
                    <a:pt x="860" y="1109"/>
                    <a:pt x="957" y="1045"/>
                  </a:cubicBezTo>
                  <a:cubicBezTo>
                    <a:pt x="864" y="1102"/>
                    <a:pt x="754" y="1134"/>
                    <a:pt x="637" y="1134"/>
                  </a:cubicBezTo>
                  <a:cubicBezTo>
                    <a:pt x="295" y="1134"/>
                    <a:pt x="19" y="857"/>
                    <a:pt x="19" y="516"/>
                  </a:cubicBezTo>
                  <a:cubicBezTo>
                    <a:pt x="19" y="300"/>
                    <a:pt x="129" y="110"/>
                    <a:pt x="297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</p:grpSp>
      <p:sp>
        <p:nvSpPr>
          <p:cNvPr id="56" name="6 Marcador de posición de imagen">
            <a:extLst>
              <a:ext uri="{FF2B5EF4-FFF2-40B4-BE49-F238E27FC236}">
                <a16:creationId xmlns:a16="http://schemas.microsoft.com/office/drawing/2014/main" id="{F82CAF97-107F-4077-900E-AB6303FB71D3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5463271" y="1887185"/>
            <a:ext cx="1382310" cy="1382240"/>
          </a:xfrm>
          <a:prstGeom prst="ellipse">
            <a:avLst/>
          </a:prstGeom>
          <a:solidFill>
            <a:srgbClr val="FFFFFF">
              <a:lumMod val="85000"/>
              <a:alpha val="50000"/>
            </a:srgbClr>
          </a:solidFill>
        </p:spPr>
        <p:txBody>
          <a:bodyPr/>
          <a:lstStyle/>
          <a:p>
            <a:endParaRPr lang="es-SV" dirty="0"/>
          </a:p>
        </p:txBody>
      </p:sp>
      <p:sp>
        <p:nvSpPr>
          <p:cNvPr id="57" name="6 Marcador de posición de imagen">
            <a:extLst>
              <a:ext uri="{FF2B5EF4-FFF2-40B4-BE49-F238E27FC236}">
                <a16:creationId xmlns:a16="http://schemas.microsoft.com/office/drawing/2014/main" id="{C72573EE-B5C5-4178-BB87-3E916D098F92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9071335" y="1887185"/>
            <a:ext cx="1382310" cy="1382240"/>
          </a:xfrm>
          <a:prstGeom prst="ellipse">
            <a:avLst/>
          </a:prstGeom>
          <a:solidFill>
            <a:srgbClr val="FFFFFF">
              <a:lumMod val="85000"/>
              <a:alpha val="50000"/>
            </a:srgbClr>
          </a:solidFill>
        </p:spPr>
        <p:txBody>
          <a:bodyPr/>
          <a:lstStyle/>
          <a:p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4114359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8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14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89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7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64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7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5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iterate type="lt">
                    <p:tmPct val="8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animBg="1"/>
      <p:bldP spid="18" grpId="0" animBg="1"/>
      <p:bldP spid="21" grpId="0"/>
      <p:bldP spid="22" grpId="0"/>
      <p:bldP spid="56" grpId="0" animBg="1"/>
      <p:bldP spid="57" grpId="0" animBg="1"/>
    </p:bld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2 Marcador de texto">
            <a:extLst>
              <a:ext uri="{FF2B5EF4-FFF2-40B4-BE49-F238E27FC236}">
                <a16:creationId xmlns:a16="http://schemas.microsoft.com/office/drawing/2014/main" id="{E2D9420C-3EA3-47D4-86AB-BF4F5B56CFE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7268" y="267845"/>
            <a:ext cx="11318989" cy="473313"/>
          </a:xfrm>
          <a:prstGeom prst="rect">
            <a:avLst/>
          </a:prstGeom>
        </p:spPr>
        <p:txBody>
          <a:bodyPr lIns="90757" tIns="45336" rIns="90757" bIns="45336" anchor="ctr"/>
          <a:lstStyle>
            <a:lvl1pPr marL="0" algn="l" defTabSz="1208493" rtl="0" eaLnBrk="1" latinLnBrk="0" hangingPunct="1">
              <a:defRPr lang="en-US" sz="3199" b="0" kern="1200" noProof="0" dirty="0" smtClean="0">
                <a:solidFill>
                  <a:schemeClr val="tx2"/>
                </a:solidFill>
                <a:latin typeface="Oswald" panose="02000503000000000000" pitchFamily="2" charset="0"/>
                <a:ea typeface="Roboto Light" panose="02000000000000000000" pitchFamily="2" charset="0"/>
                <a:cs typeface="Oswald" panose="02000503000000000000" pitchFamily="2" charset="0"/>
              </a:defRPr>
            </a:lvl1pPr>
          </a:lstStyle>
          <a:p>
            <a:pPr lvl="0"/>
            <a:r>
              <a:rPr lang="en-US" noProof="0" dirty="0"/>
              <a:t>Your Title Goes Here</a:t>
            </a:r>
          </a:p>
        </p:txBody>
      </p:sp>
      <p:cxnSp>
        <p:nvCxnSpPr>
          <p:cNvPr id="16" name="18 Conector recto">
            <a:extLst>
              <a:ext uri="{FF2B5EF4-FFF2-40B4-BE49-F238E27FC236}">
                <a16:creationId xmlns:a16="http://schemas.microsoft.com/office/drawing/2014/main" id="{EC72CFCC-D6FC-49B5-B8E1-D175583FA09B}"/>
              </a:ext>
            </a:extLst>
          </p:cNvPr>
          <p:cNvCxnSpPr>
            <a:cxnSpLocks/>
          </p:cNvCxnSpPr>
          <p:nvPr userDrawn="1"/>
        </p:nvCxnSpPr>
        <p:spPr>
          <a:xfrm>
            <a:off x="357268" y="877167"/>
            <a:ext cx="11318989" cy="0"/>
          </a:xfrm>
          <a:prstGeom prst="line">
            <a:avLst/>
          </a:prstGeom>
          <a:ln w="19050">
            <a:solidFill>
              <a:srgbClr val="CBD0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20 Rectángulo">
            <a:extLst>
              <a:ext uri="{FF2B5EF4-FFF2-40B4-BE49-F238E27FC236}">
                <a16:creationId xmlns:a16="http://schemas.microsoft.com/office/drawing/2014/main" id="{94A5D09B-1756-4854-8FA7-F15384158F54}"/>
              </a:ext>
            </a:extLst>
          </p:cNvPr>
          <p:cNvSpPr/>
          <p:nvPr userDrawn="1"/>
        </p:nvSpPr>
        <p:spPr bwMode="auto">
          <a:xfrm>
            <a:off x="357268" y="860969"/>
            <a:ext cx="1030285" cy="323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18" name="7 Rectángulo">
            <a:extLst>
              <a:ext uri="{FF2B5EF4-FFF2-40B4-BE49-F238E27FC236}">
                <a16:creationId xmlns:a16="http://schemas.microsoft.com/office/drawing/2014/main" id="{8CE84D3F-4203-4EF6-80C9-14CE09BC07D0}"/>
              </a:ext>
            </a:extLst>
          </p:cNvPr>
          <p:cNvSpPr/>
          <p:nvPr userDrawn="1"/>
        </p:nvSpPr>
        <p:spPr bwMode="auto">
          <a:xfrm>
            <a:off x="357268" y="1"/>
            <a:ext cx="248480" cy="562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19" name="11 Rectángulo">
            <a:extLst>
              <a:ext uri="{FF2B5EF4-FFF2-40B4-BE49-F238E27FC236}">
                <a16:creationId xmlns:a16="http://schemas.microsoft.com/office/drawing/2014/main" id="{EE092C25-F320-46D9-90C2-4D977AF7CE48}"/>
              </a:ext>
            </a:extLst>
          </p:cNvPr>
          <p:cNvSpPr/>
          <p:nvPr userDrawn="1"/>
        </p:nvSpPr>
        <p:spPr bwMode="auto">
          <a:xfrm>
            <a:off x="0" y="6628633"/>
            <a:ext cx="12192000" cy="2293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20" name="12 Rectángulo">
            <a:extLst>
              <a:ext uri="{FF2B5EF4-FFF2-40B4-BE49-F238E27FC236}">
                <a16:creationId xmlns:a16="http://schemas.microsoft.com/office/drawing/2014/main" id="{DAB854D3-AD40-40B4-BDF6-6BD1F19044DB}"/>
              </a:ext>
            </a:extLst>
          </p:cNvPr>
          <p:cNvSpPr/>
          <p:nvPr userDrawn="1"/>
        </p:nvSpPr>
        <p:spPr bwMode="auto">
          <a:xfrm>
            <a:off x="11158733" y="6607204"/>
            <a:ext cx="517524" cy="25006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21" name="5 Marcador de número de diapositiva">
            <a:extLst>
              <a:ext uri="{FF2B5EF4-FFF2-40B4-BE49-F238E27FC236}">
                <a16:creationId xmlns:a16="http://schemas.microsoft.com/office/drawing/2014/main" id="{A24C4D40-6A93-4B93-AE31-CB800FD9B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81290" y="6631384"/>
            <a:ext cx="472409" cy="222409"/>
          </a:xfrm>
          <a:prstGeom prst="rect">
            <a:avLst/>
          </a:prstGeom>
          <a:noFill/>
        </p:spPr>
        <p:txBody>
          <a:bodyPr lIns="181268" tIns="90674" rIns="181268" bIns="90674"/>
          <a:lstStyle>
            <a:lvl1pPr algn="ctr">
              <a:defRPr sz="1000">
                <a:solidFill>
                  <a:schemeClr val="bg1"/>
                </a:solidFill>
                <a:latin typeface="PT Sans" panose="020B0503020203020204" pitchFamily="34" charset="0"/>
                <a:ea typeface="Roboto Light" panose="02000000000000000000" pitchFamily="2" charset="0"/>
                <a:cs typeface="PT Sans" panose="020B0503020203020204" pitchFamily="34" charset="0"/>
              </a:defRPr>
            </a:lvl1pPr>
          </a:lstStyle>
          <a:p>
            <a:pPr defTabSz="905800"/>
            <a:fld id="{597BFFA6-61B1-4984-983B-9D1AEC0ED12D}" type="slidenum">
              <a:rPr lang="es-SV" smtClean="0">
                <a:solidFill>
                  <a:srgbClr val="FFFFFF"/>
                </a:solidFill>
              </a:rPr>
              <a:pPr defTabSz="905800"/>
              <a:t>‹#›</a:t>
            </a:fld>
            <a:endParaRPr lang="es-SV" dirty="0">
              <a:solidFill>
                <a:srgbClr val="FFFFFF"/>
              </a:solidFill>
            </a:endParaRPr>
          </a:p>
        </p:txBody>
      </p:sp>
      <p:sp>
        <p:nvSpPr>
          <p:cNvPr id="22" name="Rectángulo 5">
            <a:extLst>
              <a:ext uri="{FF2B5EF4-FFF2-40B4-BE49-F238E27FC236}">
                <a16:creationId xmlns:a16="http://schemas.microsoft.com/office/drawing/2014/main" id="{76C45562-3DA2-487A-9E25-B7DE73487FD5}"/>
              </a:ext>
            </a:extLst>
          </p:cNvPr>
          <p:cNvSpPr/>
          <p:nvPr userDrawn="1"/>
        </p:nvSpPr>
        <p:spPr>
          <a:xfrm>
            <a:off x="5144553" y="6613156"/>
            <a:ext cx="190289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08493"/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grpSp>
        <p:nvGrpSpPr>
          <p:cNvPr id="55" name="3 Grupo">
            <a:extLst>
              <a:ext uri="{FF2B5EF4-FFF2-40B4-BE49-F238E27FC236}">
                <a16:creationId xmlns:a16="http://schemas.microsoft.com/office/drawing/2014/main" id="{7D0DBBC7-8075-4FE4-8AF1-50E073108013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919054" y="1873681"/>
            <a:ext cx="3366771" cy="3343710"/>
            <a:chOff x="17867834" y="3782985"/>
            <a:chExt cx="3141075" cy="3119718"/>
          </a:xfrm>
          <a:solidFill>
            <a:schemeClr val="accent1"/>
          </a:solidFill>
        </p:grpSpPr>
        <p:sp>
          <p:nvSpPr>
            <p:cNvPr id="58" name="Freeform 1299">
              <a:extLst>
                <a:ext uri="{FF2B5EF4-FFF2-40B4-BE49-F238E27FC236}">
                  <a16:creationId xmlns:a16="http://schemas.microsoft.com/office/drawing/2014/main" id="{2E99DF5E-3A93-469F-A499-57A3B8ACB24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964136" y="3812697"/>
              <a:ext cx="3044773" cy="3041853"/>
            </a:xfrm>
            <a:custGeom>
              <a:avLst/>
              <a:gdLst>
                <a:gd name="T0" fmla="*/ 628 w 1256"/>
                <a:gd name="T1" fmla="*/ 0 h 1255"/>
                <a:gd name="T2" fmla="*/ 0 w 1256"/>
                <a:gd name="T3" fmla="*/ 628 h 1255"/>
                <a:gd name="T4" fmla="*/ 628 w 1256"/>
                <a:gd name="T5" fmla="*/ 1255 h 1255"/>
                <a:gd name="T6" fmla="*/ 1256 w 1256"/>
                <a:gd name="T7" fmla="*/ 628 h 1255"/>
                <a:gd name="T8" fmla="*/ 628 w 1256"/>
                <a:gd name="T9" fmla="*/ 0 h 1255"/>
                <a:gd name="T10" fmla="*/ 644 w 1256"/>
                <a:gd name="T11" fmla="*/ 1174 h 1255"/>
                <a:gd name="T12" fmla="*/ 71 w 1256"/>
                <a:gd name="T13" fmla="*/ 600 h 1255"/>
                <a:gd name="T14" fmla="*/ 644 w 1256"/>
                <a:gd name="T15" fmla="*/ 27 h 1255"/>
                <a:gd name="T16" fmla="*/ 1218 w 1256"/>
                <a:gd name="T17" fmla="*/ 600 h 1255"/>
                <a:gd name="T18" fmla="*/ 644 w 1256"/>
                <a:gd name="T19" fmla="*/ 1174 h 1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56" h="1255">
                  <a:moveTo>
                    <a:pt x="628" y="0"/>
                  </a:moveTo>
                  <a:cubicBezTo>
                    <a:pt x="281" y="0"/>
                    <a:pt x="0" y="281"/>
                    <a:pt x="0" y="628"/>
                  </a:cubicBezTo>
                  <a:cubicBezTo>
                    <a:pt x="0" y="974"/>
                    <a:pt x="281" y="1255"/>
                    <a:pt x="628" y="1255"/>
                  </a:cubicBezTo>
                  <a:cubicBezTo>
                    <a:pt x="975" y="1255"/>
                    <a:pt x="1256" y="974"/>
                    <a:pt x="1256" y="628"/>
                  </a:cubicBezTo>
                  <a:cubicBezTo>
                    <a:pt x="1256" y="281"/>
                    <a:pt x="975" y="0"/>
                    <a:pt x="628" y="0"/>
                  </a:cubicBezTo>
                  <a:moveTo>
                    <a:pt x="644" y="1174"/>
                  </a:moveTo>
                  <a:cubicBezTo>
                    <a:pt x="328" y="1174"/>
                    <a:pt x="71" y="917"/>
                    <a:pt x="71" y="600"/>
                  </a:cubicBezTo>
                  <a:cubicBezTo>
                    <a:pt x="71" y="284"/>
                    <a:pt x="328" y="27"/>
                    <a:pt x="644" y="27"/>
                  </a:cubicBezTo>
                  <a:cubicBezTo>
                    <a:pt x="961" y="27"/>
                    <a:pt x="1218" y="284"/>
                    <a:pt x="1218" y="600"/>
                  </a:cubicBezTo>
                  <a:cubicBezTo>
                    <a:pt x="1218" y="917"/>
                    <a:pt x="961" y="1174"/>
                    <a:pt x="644" y="1174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59" name="Freeform 1300">
              <a:extLst>
                <a:ext uri="{FF2B5EF4-FFF2-40B4-BE49-F238E27FC236}">
                  <a16:creationId xmlns:a16="http://schemas.microsoft.com/office/drawing/2014/main" id="{C2A4F755-2475-4B6E-9C27-0A6EFBDD0FC9}"/>
                </a:ext>
              </a:extLst>
            </p:cNvPr>
            <p:cNvSpPr>
              <a:spLocks/>
            </p:cNvSpPr>
            <p:nvPr/>
          </p:nvSpPr>
          <p:spPr bwMode="auto">
            <a:xfrm>
              <a:off x="18468183" y="3782985"/>
              <a:ext cx="2540726" cy="3039804"/>
            </a:xfrm>
            <a:custGeom>
              <a:avLst/>
              <a:gdLst>
                <a:gd name="T0" fmla="*/ 371 w 1048"/>
                <a:gd name="T1" fmla="*/ 0 h 1254"/>
                <a:gd name="T2" fmla="*/ 0 w 1048"/>
                <a:gd name="T3" fmla="*/ 110 h 1254"/>
                <a:gd name="T4" fmla="*/ 352 w 1048"/>
                <a:gd name="T5" fmla="*/ 12 h 1254"/>
                <a:gd name="T6" fmla="*/ 1029 w 1048"/>
                <a:gd name="T7" fmla="*/ 688 h 1254"/>
                <a:gd name="T8" fmla="*/ 723 w 1048"/>
                <a:gd name="T9" fmla="*/ 1254 h 1254"/>
                <a:gd name="T10" fmla="*/ 1048 w 1048"/>
                <a:gd name="T11" fmla="*/ 676 h 1254"/>
                <a:gd name="T12" fmla="*/ 371 w 1048"/>
                <a:gd name="T13" fmla="*/ 0 h 1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48" h="1254">
                  <a:moveTo>
                    <a:pt x="371" y="0"/>
                  </a:moveTo>
                  <a:cubicBezTo>
                    <a:pt x="234" y="0"/>
                    <a:pt x="107" y="40"/>
                    <a:pt x="0" y="110"/>
                  </a:cubicBezTo>
                  <a:cubicBezTo>
                    <a:pt x="103" y="48"/>
                    <a:pt x="223" y="12"/>
                    <a:pt x="352" y="12"/>
                  </a:cubicBezTo>
                  <a:cubicBezTo>
                    <a:pt x="726" y="12"/>
                    <a:pt x="1029" y="315"/>
                    <a:pt x="1029" y="688"/>
                  </a:cubicBezTo>
                  <a:cubicBezTo>
                    <a:pt x="1029" y="925"/>
                    <a:pt x="907" y="1134"/>
                    <a:pt x="723" y="1254"/>
                  </a:cubicBezTo>
                  <a:cubicBezTo>
                    <a:pt x="918" y="1136"/>
                    <a:pt x="1048" y="921"/>
                    <a:pt x="1048" y="676"/>
                  </a:cubicBezTo>
                  <a:cubicBezTo>
                    <a:pt x="1048" y="303"/>
                    <a:pt x="745" y="0"/>
                    <a:pt x="371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60" name="Freeform 1302">
              <a:extLst>
                <a:ext uri="{FF2B5EF4-FFF2-40B4-BE49-F238E27FC236}">
                  <a16:creationId xmlns:a16="http://schemas.microsoft.com/office/drawing/2014/main" id="{EA0FD2A6-0A0B-46DF-A012-1B90FA2D46CC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58163" y="6653741"/>
              <a:ext cx="135232" cy="138312"/>
            </a:xfrm>
            <a:custGeom>
              <a:avLst/>
              <a:gdLst>
                <a:gd name="T0" fmla="*/ 37 w 56"/>
                <a:gd name="T1" fmla="*/ 5 h 57"/>
                <a:gd name="T2" fmla="*/ 52 w 56"/>
                <a:gd name="T3" fmla="*/ 37 h 57"/>
                <a:gd name="T4" fmla="*/ 20 w 56"/>
                <a:gd name="T5" fmla="*/ 52 h 57"/>
                <a:gd name="T6" fmla="*/ 5 w 56"/>
                <a:gd name="T7" fmla="*/ 20 h 57"/>
                <a:gd name="T8" fmla="*/ 37 w 56"/>
                <a:gd name="T9" fmla="*/ 5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7">
                  <a:moveTo>
                    <a:pt x="37" y="5"/>
                  </a:moveTo>
                  <a:cubicBezTo>
                    <a:pt x="50" y="10"/>
                    <a:pt x="56" y="24"/>
                    <a:pt x="52" y="37"/>
                  </a:cubicBezTo>
                  <a:cubicBezTo>
                    <a:pt x="47" y="50"/>
                    <a:pt x="33" y="57"/>
                    <a:pt x="20" y="52"/>
                  </a:cubicBezTo>
                  <a:cubicBezTo>
                    <a:pt x="7" y="47"/>
                    <a:pt x="0" y="33"/>
                    <a:pt x="5" y="20"/>
                  </a:cubicBezTo>
                  <a:cubicBezTo>
                    <a:pt x="9" y="7"/>
                    <a:pt x="24" y="0"/>
                    <a:pt x="37" y="5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61" name="Freeform 1303">
              <a:extLst>
                <a:ext uri="{FF2B5EF4-FFF2-40B4-BE49-F238E27FC236}">
                  <a16:creationId xmlns:a16="http://schemas.microsoft.com/office/drawing/2014/main" id="{95ED32D0-4AC0-45C3-B68F-B53D4A1793C2}"/>
                </a:ext>
              </a:extLst>
            </p:cNvPr>
            <p:cNvSpPr>
              <a:spLocks/>
            </p:cNvSpPr>
            <p:nvPr/>
          </p:nvSpPr>
          <p:spPr bwMode="auto">
            <a:xfrm>
              <a:off x="18132151" y="6733655"/>
              <a:ext cx="87082" cy="85036"/>
            </a:xfrm>
            <a:custGeom>
              <a:avLst/>
              <a:gdLst>
                <a:gd name="T0" fmla="*/ 23 w 36"/>
                <a:gd name="T1" fmla="*/ 3 h 35"/>
                <a:gd name="T2" fmla="*/ 33 w 36"/>
                <a:gd name="T3" fmla="*/ 23 h 35"/>
                <a:gd name="T4" fmla="*/ 13 w 36"/>
                <a:gd name="T5" fmla="*/ 32 h 35"/>
                <a:gd name="T6" fmla="*/ 3 w 36"/>
                <a:gd name="T7" fmla="*/ 12 h 35"/>
                <a:gd name="T8" fmla="*/ 23 w 36"/>
                <a:gd name="T9" fmla="*/ 3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5">
                  <a:moveTo>
                    <a:pt x="23" y="3"/>
                  </a:moveTo>
                  <a:cubicBezTo>
                    <a:pt x="31" y="6"/>
                    <a:pt x="36" y="15"/>
                    <a:pt x="33" y="23"/>
                  </a:cubicBezTo>
                  <a:cubicBezTo>
                    <a:pt x="30" y="31"/>
                    <a:pt x="21" y="35"/>
                    <a:pt x="13" y="32"/>
                  </a:cubicBezTo>
                  <a:cubicBezTo>
                    <a:pt x="5" y="29"/>
                    <a:pt x="0" y="20"/>
                    <a:pt x="3" y="12"/>
                  </a:cubicBezTo>
                  <a:cubicBezTo>
                    <a:pt x="6" y="4"/>
                    <a:pt x="15" y="0"/>
                    <a:pt x="23" y="3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62" name="Oval 1304">
              <a:extLst>
                <a:ext uri="{FF2B5EF4-FFF2-40B4-BE49-F238E27FC236}">
                  <a16:creationId xmlns:a16="http://schemas.microsoft.com/office/drawing/2014/main" id="{B18CC1BE-9673-4CAE-8FF6-9AFD825B0B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851138" y="4416150"/>
              <a:ext cx="157771" cy="156754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63" name="Oval 1305">
              <a:extLst>
                <a:ext uri="{FF2B5EF4-FFF2-40B4-BE49-F238E27FC236}">
                  <a16:creationId xmlns:a16="http://schemas.microsoft.com/office/drawing/2014/main" id="{E303E32E-5E8D-4342-BAEA-3CCF64A375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749714" y="4285009"/>
              <a:ext cx="97327" cy="99380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64" name="Oval 1306">
              <a:extLst>
                <a:ext uri="{FF2B5EF4-FFF2-40B4-BE49-F238E27FC236}">
                  <a16:creationId xmlns:a16="http://schemas.microsoft.com/office/drawing/2014/main" id="{2101BD48-FF7E-4BC2-8D07-C42232AB27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034622" y="6803323"/>
              <a:ext cx="99375" cy="99380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65" name="Oval 1308">
              <a:extLst>
                <a:ext uri="{FF2B5EF4-FFF2-40B4-BE49-F238E27FC236}">
                  <a16:creationId xmlns:a16="http://schemas.microsoft.com/office/drawing/2014/main" id="{B436BAEF-D5B8-478A-B5A7-4D2F42AACB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512033" y="3969451"/>
              <a:ext cx="269440" cy="269453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66" name="Freeform 1319">
              <a:extLst>
                <a:ext uri="{FF2B5EF4-FFF2-40B4-BE49-F238E27FC236}">
                  <a16:creationId xmlns:a16="http://schemas.microsoft.com/office/drawing/2014/main" id="{E59F02D7-E748-4859-B699-1048846FAA6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02188" y="6478545"/>
              <a:ext cx="0" cy="7171"/>
            </a:xfrm>
            <a:custGeom>
              <a:avLst/>
              <a:gdLst>
                <a:gd name="T0" fmla="*/ 0 h 3"/>
                <a:gd name="T1" fmla="*/ 0 h 3"/>
                <a:gd name="T2" fmla="*/ 3 h 3"/>
                <a:gd name="T3" fmla="*/ 3 h 3"/>
                <a:gd name="T4" fmla="*/ 0 h 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3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2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1"/>
                    <a:pt x="0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67" name="Freeform 1301">
              <a:extLst>
                <a:ext uri="{FF2B5EF4-FFF2-40B4-BE49-F238E27FC236}">
                  <a16:creationId xmlns:a16="http://schemas.microsoft.com/office/drawing/2014/main" id="{53146F5D-2314-44CE-9385-D173DE58DE11}"/>
                </a:ext>
              </a:extLst>
            </p:cNvPr>
            <p:cNvSpPr>
              <a:spLocks/>
            </p:cNvSpPr>
            <p:nvPr/>
          </p:nvSpPr>
          <p:spPr bwMode="auto">
            <a:xfrm>
              <a:off x="17867834" y="4100592"/>
              <a:ext cx="2319437" cy="2778547"/>
            </a:xfrm>
            <a:custGeom>
              <a:avLst/>
              <a:gdLst>
                <a:gd name="T0" fmla="*/ 297 w 957"/>
                <a:gd name="T1" fmla="*/ 0 h 1146"/>
                <a:gd name="T2" fmla="*/ 0 w 957"/>
                <a:gd name="T3" fmla="*/ 528 h 1146"/>
                <a:gd name="T4" fmla="*/ 618 w 957"/>
                <a:gd name="T5" fmla="*/ 1146 h 1146"/>
                <a:gd name="T6" fmla="*/ 957 w 957"/>
                <a:gd name="T7" fmla="*/ 1045 h 1146"/>
                <a:gd name="T8" fmla="*/ 637 w 957"/>
                <a:gd name="T9" fmla="*/ 1134 h 1146"/>
                <a:gd name="T10" fmla="*/ 19 w 957"/>
                <a:gd name="T11" fmla="*/ 516 h 1146"/>
                <a:gd name="T12" fmla="*/ 297 w 957"/>
                <a:gd name="T13" fmla="*/ 0 h 1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57" h="1146">
                  <a:moveTo>
                    <a:pt x="297" y="0"/>
                  </a:moveTo>
                  <a:cubicBezTo>
                    <a:pt x="119" y="108"/>
                    <a:pt x="0" y="304"/>
                    <a:pt x="0" y="528"/>
                  </a:cubicBezTo>
                  <a:cubicBezTo>
                    <a:pt x="0" y="870"/>
                    <a:pt x="276" y="1146"/>
                    <a:pt x="618" y="1146"/>
                  </a:cubicBezTo>
                  <a:cubicBezTo>
                    <a:pt x="743" y="1146"/>
                    <a:pt x="860" y="1109"/>
                    <a:pt x="957" y="1045"/>
                  </a:cubicBezTo>
                  <a:cubicBezTo>
                    <a:pt x="864" y="1102"/>
                    <a:pt x="754" y="1134"/>
                    <a:pt x="637" y="1134"/>
                  </a:cubicBezTo>
                  <a:cubicBezTo>
                    <a:pt x="295" y="1134"/>
                    <a:pt x="19" y="857"/>
                    <a:pt x="19" y="516"/>
                  </a:cubicBezTo>
                  <a:cubicBezTo>
                    <a:pt x="19" y="300"/>
                    <a:pt x="129" y="110"/>
                    <a:pt x="297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</p:grpSp>
      <p:sp>
        <p:nvSpPr>
          <p:cNvPr id="3" name="6 Marcador de posición de imagen"/>
          <p:cNvSpPr>
            <a:spLocks noGrp="1" noChangeAspect="1"/>
          </p:cNvSpPr>
          <p:nvPr>
            <p:ph type="pic" sz="quarter" idx="13"/>
          </p:nvPr>
        </p:nvSpPr>
        <p:spPr>
          <a:xfrm>
            <a:off x="1202363" y="1992945"/>
            <a:ext cx="2962607" cy="2962457"/>
          </a:xfrm>
          <a:prstGeom prst="ellipse">
            <a:avLst/>
          </a:prstGeom>
          <a:solidFill>
            <a:srgbClr val="FFFFFF">
              <a:lumMod val="85000"/>
              <a:alpha val="50000"/>
            </a:srgbClr>
          </a:solidFill>
        </p:spPr>
        <p:txBody>
          <a:bodyPr/>
          <a:lstStyle/>
          <a:p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1857838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8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14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7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iterate type="lt">
                    <p:tmPct val="8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animBg="1"/>
      <p:bldP spid="18" grpId="0" animBg="1"/>
      <p:bldP spid="21" grpId="0"/>
      <p:bldP spid="22" grpId="0"/>
      <p:bldP spid="3" grpId="0" animBg="1"/>
    </p:bld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6 Marcador de posición de imagen"/>
          <p:cNvSpPr>
            <a:spLocks noGrp="1" noChangeAspect="1"/>
          </p:cNvSpPr>
          <p:nvPr>
            <p:ph type="pic" sz="quarter" idx="13"/>
          </p:nvPr>
        </p:nvSpPr>
        <p:spPr>
          <a:xfrm>
            <a:off x="1258278" y="1629009"/>
            <a:ext cx="1931274" cy="1931176"/>
          </a:xfrm>
          <a:prstGeom prst="ellipse">
            <a:avLst/>
          </a:prstGeom>
          <a:solidFill>
            <a:srgbClr val="FFFFFF">
              <a:lumMod val="85000"/>
              <a:alpha val="50000"/>
            </a:srgbClr>
          </a:solidFill>
        </p:spPr>
        <p:txBody>
          <a:bodyPr/>
          <a:lstStyle/>
          <a:p>
            <a:endParaRPr lang="es-SV" dirty="0"/>
          </a:p>
        </p:txBody>
      </p:sp>
      <p:sp>
        <p:nvSpPr>
          <p:cNvPr id="15" name="12 Marcador de texto">
            <a:extLst>
              <a:ext uri="{FF2B5EF4-FFF2-40B4-BE49-F238E27FC236}">
                <a16:creationId xmlns:a16="http://schemas.microsoft.com/office/drawing/2014/main" id="{E2D9420C-3EA3-47D4-86AB-BF4F5B56CFE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7268" y="267845"/>
            <a:ext cx="11318989" cy="473313"/>
          </a:xfrm>
          <a:prstGeom prst="rect">
            <a:avLst/>
          </a:prstGeom>
        </p:spPr>
        <p:txBody>
          <a:bodyPr lIns="90757" tIns="45336" rIns="90757" bIns="45336" anchor="ctr"/>
          <a:lstStyle>
            <a:lvl1pPr marL="0" algn="l" defTabSz="1208493" rtl="0" eaLnBrk="1" latinLnBrk="0" hangingPunct="1">
              <a:defRPr lang="en-US" sz="3199" b="0" kern="1200" noProof="0" dirty="0" smtClean="0">
                <a:solidFill>
                  <a:schemeClr val="tx2"/>
                </a:solidFill>
                <a:latin typeface="Oswald" panose="02000503000000000000" pitchFamily="2" charset="0"/>
                <a:ea typeface="Roboto Light" panose="02000000000000000000" pitchFamily="2" charset="0"/>
                <a:cs typeface="Oswald" panose="02000503000000000000" pitchFamily="2" charset="0"/>
              </a:defRPr>
            </a:lvl1pPr>
          </a:lstStyle>
          <a:p>
            <a:pPr lvl="0"/>
            <a:r>
              <a:rPr lang="en-US" noProof="0" dirty="0"/>
              <a:t>Your Title Goes Here</a:t>
            </a:r>
          </a:p>
        </p:txBody>
      </p:sp>
      <p:cxnSp>
        <p:nvCxnSpPr>
          <p:cNvPr id="16" name="18 Conector recto">
            <a:extLst>
              <a:ext uri="{FF2B5EF4-FFF2-40B4-BE49-F238E27FC236}">
                <a16:creationId xmlns:a16="http://schemas.microsoft.com/office/drawing/2014/main" id="{EC72CFCC-D6FC-49B5-B8E1-D175583FA09B}"/>
              </a:ext>
            </a:extLst>
          </p:cNvPr>
          <p:cNvCxnSpPr>
            <a:cxnSpLocks/>
          </p:cNvCxnSpPr>
          <p:nvPr userDrawn="1"/>
        </p:nvCxnSpPr>
        <p:spPr>
          <a:xfrm>
            <a:off x="357268" y="877167"/>
            <a:ext cx="11318989" cy="0"/>
          </a:xfrm>
          <a:prstGeom prst="line">
            <a:avLst/>
          </a:prstGeom>
          <a:ln w="19050">
            <a:solidFill>
              <a:srgbClr val="CBD0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20 Rectángulo">
            <a:extLst>
              <a:ext uri="{FF2B5EF4-FFF2-40B4-BE49-F238E27FC236}">
                <a16:creationId xmlns:a16="http://schemas.microsoft.com/office/drawing/2014/main" id="{94A5D09B-1756-4854-8FA7-F15384158F54}"/>
              </a:ext>
            </a:extLst>
          </p:cNvPr>
          <p:cNvSpPr/>
          <p:nvPr userDrawn="1"/>
        </p:nvSpPr>
        <p:spPr bwMode="auto">
          <a:xfrm>
            <a:off x="357268" y="860969"/>
            <a:ext cx="1030285" cy="323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18" name="7 Rectángulo">
            <a:extLst>
              <a:ext uri="{FF2B5EF4-FFF2-40B4-BE49-F238E27FC236}">
                <a16:creationId xmlns:a16="http://schemas.microsoft.com/office/drawing/2014/main" id="{8CE84D3F-4203-4EF6-80C9-14CE09BC07D0}"/>
              </a:ext>
            </a:extLst>
          </p:cNvPr>
          <p:cNvSpPr/>
          <p:nvPr userDrawn="1"/>
        </p:nvSpPr>
        <p:spPr bwMode="auto">
          <a:xfrm>
            <a:off x="357268" y="1"/>
            <a:ext cx="248480" cy="562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grpSp>
        <p:nvGrpSpPr>
          <p:cNvPr id="69" name="3 Grupo">
            <a:extLst>
              <a:ext uri="{FF2B5EF4-FFF2-40B4-BE49-F238E27FC236}">
                <a16:creationId xmlns:a16="http://schemas.microsoft.com/office/drawing/2014/main" id="{86882D74-F965-4E42-9EB1-3D4778D43809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73571" y="1554449"/>
            <a:ext cx="2195009" cy="2179974"/>
            <a:chOff x="17867834" y="3782985"/>
            <a:chExt cx="3141075" cy="3119718"/>
          </a:xfrm>
          <a:solidFill>
            <a:schemeClr val="accent1"/>
          </a:solidFill>
        </p:grpSpPr>
        <p:sp>
          <p:nvSpPr>
            <p:cNvPr id="70" name="Freeform 1299">
              <a:extLst>
                <a:ext uri="{FF2B5EF4-FFF2-40B4-BE49-F238E27FC236}">
                  <a16:creationId xmlns:a16="http://schemas.microsoft.com/office/drawing/2014/main" id="{BE58668C-C28B-4ED0-879C-CFC929FA1EA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964136" y="3812697"/>
              <a:ext cx="3044773" cy="3041853"/>
            </a:xfrm>
            <a:custGeom>
              <a:avLst/>
              <a:gdLst>
                <a:gd name="T0" fmla="*/ 628 w 1256"/>
                <a:gd name="T1" fmla="*/ 0 h 1255"/>
                <a:gd name="T2" fmla="*/ 0 w 1256"/>
                <a:gd name="T3" fmla="*/ 628 h 1255"/>
                <a:gd name="T4" fmla="*/ 628 w 1256"/>
                <a:gd name="T5" fmla="*/ 1255 h 1255"/>
                <a:gd name="T6" fmla="*/ 1256 w 1256"/>
                <a:gd name="T7" fmla="*/ 628 h 1255"/>
                <a:gd name="T8" fmla="*/ 628 w 1256"/>
                <a:gd name="T9" fmla="*/ 0 h 1255"/>
                <a:gd name="T10" fmla="*/ 644 w 1256"/>
                <a:gd name="T11" fmla="*/ 1174 h 1255"/>
                <a:gd name="T12" fmla="*/ 71 w 1256"/>
                <a:gd name="T13" fmla="*/ 600 h 1255"/>
                <a:gd name="T14" fmla="*/ 644 w 1256"/>
                <a:gd name="T15" fmla="*/ 27 h 1255"/>
                <a:gd name="T16" fmla="*/ 1218 w 1256"/>
                <a:gd name="T17" fmla="*/ 600 h 1255"/>
                <a:gd name="T18" fmla="*/ 644 w 1256"/>
                <a:gd name="T19" fmla="*/ 1174 h 1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56" h="1255">
                  <a:moveTo>
                    <a:pt x="628" y="0"/>
                  </a:moveTo>
                  <a:cubicBezTo>
                    <a:pt x="281" y="0"/>
                    <a:pt x="0" y="281"/>
                    <a:pt x="0" y="628"/>
                  </a:cubicBezTo>
                  <a:cubicBezTo>
                    <a:pt x="0" y="974"/>
                    <a:pt x="281" y="1255"/>
                    <a:pt x="628" y="1255"/>
                  </a:cubicBezTo>
                  <a:cubicBezTo>
                    <a:pt x="975" y="1255"/>
                    <a:pt x="1256" y="974"/>
                    <a:pt x="1256" y="628"/>
                  </a:cubicBezTo>
                  <a:cubicBezTo>
                    <a:pt x="1256" y="281"/>
                    <a:pt x="975" y="0"/>
                    <a:pt x="628" y="0"/>
                  </a:cubicBezTo>
                  <a:moveTo>
                    <a:pt x="644" y="1174"/>
                  </a:moveTo>
                  <a:cubicBezTo>
                    <a:pt x="328" y="1174"/>
                    <a:pt x="71" y="917"/>
                    <a:pt x="71" y="600"/>
                  </a:cubicBezTo>
                  <a:cubicBezTo>
                    <a:pt x="71" y="284"/>
                    <a:pt x="328" y="27"/>
                    <a:pt x="644" y="27"/>
                  </a:cubicBezTo>
                  <a:cubicBezTo>
                    <a:pt x="961" y="27"/>
                    <a:pt x="1218" y="284"/>
                    <a:pt x="1218" y="600"/>
                  </a:cubicBezTo>
                  <a:cubicBezTo>
                    <a:pt x="1218" y="917"/>
                    <a:pt x="961" y="1174"/>
                    <a:pt x="644" y="1174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71" name="Freeform 1300">
              <a:extLst>
                <a:ext uri="{FF2B5EF4-FFF2-40B4-BE49-F238E27FC236}">
                  <a16:creationId xmlns:a16="http://schemas.microsoft.com/office/drawing/2014/main" id="{C55D8194-2E42-4A07-BEB6-F5F2D0C5EAC6}"/>
                </a:ext>
              </a:extLst>
            </p:cNvPr>
            <p:cNvSpPr>
              <a:spLocks/>
            </p:cNvSpPr>
            <p:nvPr/>
          </p:nvSpPr>
          <p:spPr bwMode="auto">
            <a:xfrm>
              <a:off x="18468183" y="3782985"/>
              <a:ext cx="2540726" cy="3039804"/>
            </a:xfrm>
            <a:custGeom>
              <a:avLst/>
              <a:gdLst>
                <a:gd name="T0" fmla="*/ 371 w 1048"/>
                <a:gd name="T1" fmla="*/ 0 h 1254"/>
                <a:gd name="T2" fmla="*/ 0 w 1048"/>
                <a:gd name="T3" fmla="*/ 110 h 1254"/>
                <a:gd name="T4" fmla="*/ 352 w 1048"/>
                <a:gd name="T5" fmla="*/ 12 h 1254"/>
                <a:gd name="T6" fmla="*/ 1029 w 1048"/>
                <a:gd name="T7" fmla="*/ 688 h 1254"/>
                <a:gd name="T8" fmla="*/ 723 w 1048"/>
                <a:gd name="T9" fmla="*/ 1254 h 1254"/>
                <a:gd name="T10" fmla="*/ 1048 w 1048"/>
                <a:gd name="T11" fmla="*/ 676 h 1254"/>
                <a:gd name="T12" fmla="*/ 371 w 1048"/>
                <a:gd name="T13" fmla="*/ 0 h 1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48" h="1254">
                  <a:moveTo>
                    <a:pt x="371" y="0"/>
                  </a:moveTo>
                  <a:cubicBezTo>
                    <a:pt x="234" y="0"/>
                    <a:pt x="107" y="40"/>
                    <a:pt x="0" y="110"/>
                  </a:cubicBezTo>
                  <a:cubicBezTo>
                    <a:pt x="103" y="48"/>
                    <a:pt x="223" y="12"/>
                    <a:pt x="352" y="12"/>
                  </a:cubicBezTo>
                  <a:cubicBezTo>
                    <a:pt x="726" y="12"/>
                    <a:pt x="1029" y="315"/>
                    <a:pt x="1029" y="688"/>
                  </a:cubicBezTo>
                  <a:cubicBezTo>
                    <a:pt x="1029" y="925"/>
                    <a:pt x="907" y="1134"/>
                    <a:pt x="723" y="1254"/>
                  </a:cubicBezTo>
                  <a:cubicBezTo>
                    <a:pt x="918" y="1136"/>
                    <a:pt x="1048" y="921"/>
                    <a:pt x="1048" y="676"/>
                  </a:cubicBezTo>
                  <a:cubicBezTo>
                    <a:pt x="1048" y="303"/>
                    <a:pt x="745" y="0"/>
                    <a:pt x="371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72" name="Freeform 1302">
              <a:extLst>
                <a:ext uri="{FF2B5EF4-FFF2-40B4-BE49-F238E27FC236}">
                  <a16:creationId xmlns:a16="http://schemas.microsoft.com/office/drawing/2014/main" id="{261308C1-A193-406D-829C-EC465DD92EF8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58163" y="6653741"/>
              <a:ext cx="135232" cy="138312"/>
            </a:xfrm>
            <a:custGeom>
              <a:avLst/>
              <a:gdLst>
                <a:gd name="T0" fmla="*/ 37 w 56"/>
                <a:gd name="T1" fmla="*/ 5 h 57"/>
                <a:gd name="T2" fmla="*/ 52 w 56"/>
                <a:gd name="T3" fmla="*/ 37 h 57"/>
                <a:gd name="T4" fmla="*/ 20 w 56"/>
                <a:gd name="T5" fmla="*/ 52 h 57"/>
                <a:gd name="T6" fmla="*/ 5 w 56"/>
                <a:gd name="T7" fmla="*/ 20 h 57"/>
                <a:gd name="T8" fmla="*/ 37 w 56"/>
                <a:gd name="T9" fmla="*/ 5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7">
                  <a:moveTo>
                    <a:pt x="37" y="5"/>
                  </a:moveTo>
                  <a:cubicBezTo>
                    <a:pt x="50" y="10"/>
                    <a:pt x="56" y="24"/>
                    <a:pt x="52" y="37"/>
                  </a:cubicBezTo>
                  <a:cubicBezTo>
                    <a:pt x="47" y="50"/>
                    <a:pt x="33" y="57"/>
                    <a:pt x="20" y="52"/>
                  </a:cubicBezTo>
                  <a:cubicBezTo>
                    <a:pt x="7" y="47"/>
                    <a:pt x="0" y="33"/>
                    <a:pt x="5" y="20"/>
                  </a:cubicBezTo>
                  <a:cubicBezTo>
                    <a:pt x="9" y="7"/>
                    <a:pt x="24" y="0"/>
                    <a:pt x="37" y="5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73" name="Freeform 1303">
              <a:extLst>
                <a:ext uri="{FF2B5EF4-FFF2-40B4-BE49-F238E27FC236}">
                  <a16:creationId xmlns:a16="http://schemas.microsoft.com/office/drawing/2014/main" id="{54CC4131-5195-42DB-A78F-032DEC223C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8132151" y="6733655"/>
              <a:ext cx="87082" cy="85036"/>
            </a:xfrm>
            <a:custGeom>
              <a:avLst/>
              <a:gdLst>
                <a:gd name="T0" fmla="*/ 23 w 36"/>
                <a:gd name="T1" fmla="*/ 3 h 35"/>
                <a:gd name="T2" fmla="*/ 33 w 36"/>
                <a:gd name="T3" fmla="*/ 23 h 35"/>
                <a:gd name="T4" fmla="*/ 13 w 36"/>
                <a:gd name="T5" fmla="*/ 32 h 35"/>
                <a:gd name="T6" fmla="*/ 3 w 36"/>
                <a:gd name="T7" fmla="*/ 12 h 35"/>
                <a:gd name="T8" fmla="*/ 23 w 36"/>
                <a:gd name="T9" fmla="*/ 3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5">
                  <a:moveTo>
                    <a:pt x="23" y="3"/>
                  </a:moveTo>
                  <a:cubicBezTo>
                    <a:pt x="31" y="6"/>
                    <a:pt x="36" y="15"/>
                    <a:pt x="33" y="23"/>
                  </a:cubicBezTo>
                  <a:cubicBezTo>
                    <a:pt x="30" y="31"/>
                    <a:pt x="21" y="35"/>
                    <a:pt x="13" y="32"/>
                  </a:cubicBezTo>
                  <a:cubicBezTo>
                    <a:pt x="5" y="29"/>
                    <a:pt x="0" y="20"/>
                    <a:pt x="3" y="12"/>
                  </a:cubicBezTo>
                  <a:cubicBezTo>
                    <a:pt x="6" y="4"/>
                    <a:pt x="15" y="0"/>
                    <a:pt x="23" y="3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74" name="Oval 1304">
              <a:extLst>
                <a:ext uri="{FF2B5EF4-FFF2-40B4-BE49-F238E27FC236}">
                  <a16:creationId xmlns:a16="http://schemas.microsoft.com/office/drawing/2014/main" id="{F0B13F6F-756C-42BA-A5BD-B6AFC916CB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851138" y="4416150"/>
              <a:ext cx="157771" cy="156754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75" name="Oval 1305">
              <a:extLst>
                <a:ext uri="{FF2B5EF4-FFF2-40B4-BE49-F238E27FC236}">
                  <a16:creationId xmlns:a16="http://schemas.microsoft.com/office/drawing/2014/main" id="{70802A7A-9F42-45FB-9129-C89B127DF3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749714" y="4285009"/>
              <a:ext cx="97327" cy="99380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76" name="Oval 1306">
              <a:extLst>
                <a:ext uri="{FF2B5EF4-FFF2-40B4-BE49-F238E27FC236}">
                  <a16:creationId xmlns:a16="http://schemas.microsoft.com/office/drawing/2014/main" id="{AE30F75A-5DFA-44E0-BF2C-9CD57D06DB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034622" y="6803323"/>
              <a:ext cx="99375" cy="99380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77" name="Oval 1308">
              <a:extLst>
                <a:ext uri="{FF2B5EF4-FFF2-40B4-BE49-F238E27FC236}">
                  <a16:creationId xmlns:a16="http://schemas.microsoft.com/office/drawing/2014/main" id="{ABC35B66-F184-4820-85C7-893DC09502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512033" y="3969451"/>
              <a:ext cx="269440" cy="269453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78" name="Freeform 1319">
              <a:extLst>
                <a:ext uri="{FF2B5EF4-FFF2-40B4-BE49-F238E27FC236}">
                  <a16:creationId xmlns:a16="http://schemas.microsoft.com/office/drawing/2014/main" id="{B15823B4-4F15-4278-A6A1-CA9C0AC9B4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02188" y="6478545"/>
              <a:ext cx="0" cy="7171"/>
            </a:xfrm>
            <a:custGeom>
              <a:avLst/>
              <a:gdLst>
                <a:gd name="T0" fmla="*/ 0 h 3"/>
                <a:gd name="T1" fmla="*/ 0 h 3"/>
                <a:gd name="T2" fmla="*/ 3 h 3"/>
                <a:gd name="T3" fmla="*/ 3 h 3"/>
                <a:gd name="T4" fmla="*/ 0 h 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3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2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1"/>
                    <a:pt x="0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79" name="Freeform 1301">
              <a:extLst>
                <a:ext uri="{FF2B5EF4-FFF2-40B4-BE49-F238E27FC236}">
                  <a16:creationId xmlns:a16="http://schemas.microsoft.com/office/drawing/2014/main" id="{3512FDCC-B757-4ED5-87FB-74ABE095413E}"/>
                </a:ext>
              </a:extLst>
            </p:cNvPr>
            <p:cNvSpPr>
              <a:spLocks/>
            </p:cNvSpPr>
            <p:nvPr/>
          </p:nvSpPr>
          <p:spPr bwMode="auto">
            <a:xfrm>
              <a:off x="17867834" y="4100592"/>
              <a:ext cx="2319437" cy="2778547"/>
            </a:xfrm>
            <a:custGeom>
              <a:avLst/>
              <a:gdLst>
                <a:gd name="T0" fmla="*/ 297 w 957"/>
                <a:gd name="T1" fmla="*/ 0 h 1146"/>
                <a:gd name="T2" fmla="*/ 0 w 957"/>
                <a:gd name="T3" fmla="*/ 528 h 1146"/>
                <a:gd name="T4" fmla="*/ 618 w 957"/>
                <a:gd name="T5" fmla="*/ 1146 h 1146"/>
                <a:gd name="T6" fmla="*/ 957 w 957"/>
                <a:gd name="T7" fmla="*/ 1045 h 1146"/>
                <a:gd name="T8" fmla="*/ 637 w 957"/>
                <a:gd name="T9" fmla="*/ 1134 h 1146"/>
                <a:gd name="T10" fmla="*/ 19 w 957"/>
                <a:gd name="T11" fmla="*/ 516 h 1146"/>
                <a:gd name="T12" fmla="*/ 297 w 957"/>
                <a:gd name="T13" fmla="*/ 0 h 1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57" h="1146">
                  <a:moveTo>
                    <a:pt x="297" y="0"/>
                  </a:moveTo>
                  <a:cubicBezTo>
                    <a:pt x="119" y="108"/>
                    <a:pt x="0" y="304"/>
                    <a:pt x="0" y="528"/>
                  </a:cubicBezTo>
                  <a:cubicBezTo>
                    <a:pt x="0" y="870"/>
                    <a:pt x="276" y="1146"/>
                    <a:pt x="618" y="1146"/>
                  </a:cubicBezTo>
                  <a:cubicBezTo>
                    <a:pt x="743" y="1146"/>
                    <a:pt x="860" y="1109"/>
                    <a:pt x="957" y="1045"/>
                  </a:cubicBezTo>
                  <a:cubicBezTo>
                    <a:pt x="864" y="1102"/>
                    <a:pt x="754" y="1134"/>
                    <a:pt x="637" y="1134"/>
                  </a:cubicBezTo>
                  <a:cubicBezTo>
                    <a:pt x="295" y="1134"/>
                    <a:pt x="19" y="857"/>
                    <a:pt x="19" y="516"/>
                  </a:cubicBezTo>
                  <a:cubicBezTo>
                    <a:pt x="19" y="300"/>
                    <a:pt x="129" y="110"/>
                    <a:pt x="297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56065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8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5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iterate type="lt">
                    <p:tmPct val="8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animBg="1"/>
      <p:bldP spid="18" grpId="0" animBg="1"/>
    </p:bld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6 Marcador de posición de imagen"/>
          <p:cNvSpPr>
            <a:spLocks noGrp="1" noChangeAspect="1"/>
          </p:cNvSpPr>
          <p:nvPr>
            <p:ph type="pic" sz="quarter" idx="13"/>
          </p:nvPr>
        </p:nvSpPr>
        <p:spPr>
          <a:xfrm>
            <a:off x="-1" y="2027814"/>
            <a:ext cx="2032068" cy="2031965"/>
          </a:xfrm>
          <a:prstGeom prst="rect">
            <a:avLst/>
          </a:prstGeom>
          <a:solidFill>
            <a:srgbClr val="FFFFFF">
              <a:lumMod val="85000"/>
              <a:alpha val="50000"/>
            </a:srgbClr>
          </a:solidFill>
        </p:spPr>
        <p:txBody>
          <a:bodyPr/>
          <a:lstStyle/>
          <a:p>
            <a:endParaRPr lang="es-SV" dirty="0"/>
          </a:p>
        </p:txBody>
      </p:sp>
      <p:sp>
        <p:nvSpPr>
          <p:cNvPr id="15" name="12 Marcador de texto">
            <a:extLst>
              <a:ext uri="{FF2B5EF4-FFF2-40B4-BE49-F238E27FC236}">
                <a16:creationId xmlns:a16="http://schemas.microsoft.com/office/drawing/2014/main" id="{E2D9420C-3EA3-47D4-86AB-BF4F5B56CFE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7268" y="267845"/>
            <a:ext cx="11318989" cy="473313"/>
          </a:xfrm>
          <a:prstGeom prst="rect">
            <a:avLst/>
          </a:prstGeom>
        </p:spPr>
        <p:txBody>
          <a:bodyPr lIns="90757" tIns="45336" rIns="90757" bIns="45336" anchor="ctr"/>
          <a:lstStyle>
            <a:lvl1pPr marL="0" algn="l" defTabSz="1208493" rtl="0" eaLnBrk="1" latinLnBrk="0" hangingPunct="1">
              <a:defRPr lang="en-US" sz="3199" b="0" kern="1200" noProof="0" dirty="0" smtClean="0">
                <a:solidFill>
                  <a:schemeClr val="tx2"/>
                </a:solidFill>
                <a:latin typeface="Oswald" panose="02000503000000000000" pitchFamily="2" charset="0"/>
                <a:ea typeface="Roboto Light" panose="02000000000000000000" pitchFamily="2" charset="0"/>
                <a:cs typeface="Oswald" panose="02000503000000000000" pitchFamily="2" charset="0"/>
              </a:defRPr>
            </a:lvl1pPr>
          </a:lstStyle>
          <a:p>
            <a:pPr lvl="0"/>
            <a:r>
              <a:rPr lang="en-US" noProof="0" dirty="0"/>
              <a:t>Your Title Goes Here</a:t>
            </a:r>
          </a:p>
        </p:txBody>
      </p:sp>
      <p:cxnSp>
        <p:nvCxnSpPr>
          <p:cNvPr id="16" name="18 Conector recto">
            <a:extLst>
              <a:ext uri="{FF2B5EF4-FFF2-40B4-BE49-F238E27FC236}">
                <a16:creationId xmlns:a16="http://schemas.microsoft.com/office/drawing/2014/main" id="{EC72CFCC-D6FC-49B5-B8E1-D175583FA09B}"/>
              </a:ext>
            </a:extLst>
          </p:cNvPr>
          <p:cNvCxnSpPr>
            <a:cxnSpLocks/>
          </p:cNvCxnSpPr>
          <p:nvPr userDrawn="1"/>
        </p:nvCxnSpPr>
        <p:spPr>
          <a:xfrm>
            <a:off x="357268" y="877167"/>
            <a:ext cx="11318989" cy="0"/>
          </a:xfrm>
          <a:prstGeom prst="line">
            <a:avLst/>
          </a:prstGeom>
          <a:ln w="19050">
            <a:solidFill>
              <a:srgbClr val="CBD0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20 Rectángulo">
            <a:extLst>
              <a:ext uri="{FF2B5EF4-FFF2-40B4-BE49-F238E27FC236}">
                <a16:creationId xmlns:a16="http://schemas.microsoft.com/office/drawing/2014/main" id="{94A5D09B-1756-4854-8FA7-F15384158F54}"/>
              </a:ext>
            </a:extLst>
          </p:cNvPr>
          <p:cNvSpPr/>
          <p:nvPr userDrawn="1"/>
        </p:nvSpPr>
        <p:spPr bwMode="auto">
          <a:xfrm>
            <a:off x="357268" y="860969"/>
            <a:ext cx="1030285" cy="323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18" name="7 Rectángulo">
            <a:extLst>
              <a:ext uri="{FF2B5EF4-FFF2-40B4-BE49-F238E27FC236}">
                <a16:creationId xmlns:a16="http://schemas.microsoft.com/office/drawing/2014/main" id="{8CE84D3F-4203-4EF6-80C9-14CE09BC07D0}"/>
              </a:ext>
            </a:extLst>
          </p:cNvPr>
          <p:cNvSpPr/>
          <p:nvPr userDrawn="1"/>
        </p:nvSpPr>
        <p:spPr bwMode="auto">
          <a:xfrm>
            <a:off x="357268" y="1"/>
            <a:ext cx="248480" cy="562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19" name="11 Rectángulo">
            <a:extLst>
              <a:ext uri="{FF2B5EF4-FFF2-40B4-BE49-F238E27FC236}">
                <a16:creationId xmlns:a16="http://schemas.microsoft.com/office/drawing/2014/main" id="{EE092C25-F320-46D9-90C2-4D977AF7CE48}"/>
              </a:ext>
            </a:extLst>
          </p:cNvPr>
          <p:cNvSpPr/>
          <p:nvPr userDrawn="1"/>
        </p:nvSpPr>
        <p:spPr bwMode="auto">
          <a:xfrm>
            <a:off x="0" y="6628633"/>
            <a:ext cx="12192000" cy="2293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20" name="12 Rectángulo">
            <a:extLst>
              <a:ext uri="{FF2B5EF4-FFF2-40B4-BE49-F238E27FC236}">
                <a16:creationId xmlns:a16="http://schemas.microsoft.com/office/drawing/2014/main" id="{DAB854D3-AD40-40B4-BDF6-6BD1F19044DB}"/>
              </a:ext>
            </a:extLst>
          </p:cNvPr>
          <p:cNvSpPr/>
          <p:nvPr userDrawn="1"/>
        </p:nvSpPr>
        <p:spPr bwMode="auto">
          <a:xfrm>
            <a:off x="11158733" y="6607204"/>
            <a:ext cx="517524" cy="25006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21" name="5 Marcador de número de diapositiva">
            <a:extLst>
              <a:ext uri="{FF2B5EF4-FFF2-40B4-BE49-F238E27FC236}">
                <a16:creationId xmlns:a16="http://schemas.microsoft.com/office/drawing/2014/main" id="{A24C4D40-6A93-4B93-AE31-CB800FD9B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81290" y="6631384"/>
            <a:ext cx="472409" cy="222409"/>
          </a:xfrm>
          <a:prstGeom prst="rect">
            <a:avLst/>
          </a:prstGeom>
          <a:noFill/>
        </p:spPr>
        <p:txBody>
          <a:bodyPr lIns="181268" tIns="90674" rIns="181268" bIns="90674"/>
          <a:lstStyle>
            <a:lvl1pPr algn="ctr">
              <a:defRPr sz="1000">
                <a:solidFill>
                  <a:schemeClr val="bg1"/>
                </a:solidFill>
                <a:latin typeface="PT Sans" panose="020B0503020203020204" pitchFamily="34" charset="0"/>
                <a:ea typeface="Roboto Light" panose="02000000000000000000" pitchFamily="2" charset="0"/>
                <a:cs typeface="PT Sans" panose="020B0503020203020204" pitchFamily="34" charset="0"/>
              </a:defRPr>
            </a:lvl1pPr>
          </a:lstStyle>
          <a:p>
            <a:pPr defTabSz="905800"/>
            <a:fld id="{597BFFA6-61B1-4984-983B-9D1AEC0ED12D}" type="slidenum">
              <a:rPr lang="es-SV" smtClean="0">
                <a:solidFill>
                  <a:srgbClr val="FFFFFF"/>
                </a:solidFill>
              </a:rPr>
              <a:pPr defTabSz="905800"/>
              <a:t>‹#›</a:t>
            </a:fld>
            <a:endParaRPr lang="es-SV" dirty="0">
              <a:solidFill>
                <a:srgbClr val="FFFFFF"/>
              </a:solidFill>
            </a:endParaRPr>
          </a:p>
        </p:txBody>
      </p:sp>
      <p:sp>
        <p:nvSpPr>
          <p:cNvPr id="22" name="Rectángulo 5">
            <a:extLst>
              <a:ext uri="{FF2B5EF4-FFF2-40B4-BE49-F238E27FC236}">
                <a16:creationId xmlns:a16="http://schemas.microsoft.com/office/drawing/2014/main" id="{76C45562-3DA2-487A-9E25-B7DE73487FD5}"/>
              </a:ext>
            </a:extLst>
          </p:cNvPr>
          <p:cNvSpPr/>
          <p:nvPr userDrawn="1"/>
        </p:nvSpPr>
        <p:spPr>
          <a:xfrm>
            <a:off x="5144553" y="6613156"/>
            <a:ext cx="190289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08493"/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29" name="6 Marcador de posición de imagen">
            <a:extLst>
              <a:ext uri="{FF2B5EF4-FFF2-40B4-BE49-F238E27FC236}">
                <a16:creationId xmlns:a16="http://schemas.microsoft.com/office/drawing/2014/main" id="{BAD89018-DA4E-4DF5-A28D-C02D16692418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4063973" y="2027814"/>
            <a:ext cx="2032068" cy="2031965"/>
          </a:xfrm>
          <a:prstGeom prst="rect">
            <a:avLst/>
          </a:prstGeom>
          <a:solidFill>
            <a:srgbClr val="FFFFFF">
              <a:lumMod val="85000"/>
              <a:alpha val="50000"/>
            </a:srgbClr>
          </a:solidFill>
        </p:spPr>
        <p:txBody>
          <a:bodyPr/>
          <a:lstStyle/>
          <a:p>
            <a:endParaRPr lang="es-SV" dirty="0"/>
          </a:p>
        </p:txBody>
      </p:sp>
      <p:sp>
        <p:nvSpPr>
          <p:cNvPr id="31" name="6 Marcador de posición de imagen">
            <a:extLst>
              <a:ext uri="{FF2B5EF4-FFF2-40B4-BE49-F238E27FC236}">
                <a16:creationId xmlns:a16="http://schemas.microsoft.com/office/drawing/2014/main" id="{6A269B66-A4DC-48EE-B2CE-AC58C4680662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8127946" y="2027814"/>
            <a:ext cx="2032068" cy="2031965"/>
          </a:xfrm>
          <a:prstGeom prst="rect">
            <a:avLst/>
          </a:prstGeom>
          <a:solidFill>
            <a:srgbClr val="FFFFFF">
              <a:lumMod val="85000"/>
              <a:alpha val="50000"/>
            </a:srgbClr>
          </a:solidFill>
        </p:spPr>
        <p:txBody>
          <a:bodyPr/>
          <a:lstStyle/>
          <a:p>
            <a:endParaRPr lang="es-SV" dirty="0"/>
          </a:p>
        </p:txBody>
      </p:sp>
      <p:sp>
        <p:nvSpPr>
          <p:cNvPr id="33" name="6 Marcador de posición de imagen">
            <a:extLst>
              <a:ext uri="{FF2B5EF4-FFF2-40B4-BE49-F238E27FC236}">
                <a16:creationId xmlns:a16="http://schemas.microsoft.com/office/drawing/2014/main" id="{BCF6AB14-28CE-4BAF-80AF-854611B6B460}"/>
              </a:ext>
            </a:extLst>
          </p:cNvPr>
          <p:cNvSpPr>
            <a:spLocks noGrp="1" noChangeAspect="1"/>
          </p:cNvSpPr>
          <p:nvPr>
            <p:ph type="pic" sz="quarter" idx="17"/>
          </p:nvPr>
        </p:nvSpPr>
        <p:spPr>
          <a:xfrm>
            <a:off x="2031986" y="4059778"/>
            <a:ext cx="2032068" cy="2031965"/>
          </a:xfrm>
          <a:prstGeom prst="rect">
            <a:avLst/>
          </a:prstGeom>
          <a:solidFill>
            <a:srgbClr val="FFFFFF">
              <a:lumMod val="85000"/>
              <a:alpha val="50000"/>
            </a:srgbClr>
          </a:solidFill>
        </p:spPr>
        <p:txBody>
          <a:bodyPr/>
          <a:lstStyle/>
          <a:p>
            <a:endParaRPr lang="es-SV" dirty="0"/>
          </a:p>
        </p:txBody>
      </p:sp>
      <p:sp>
        <p:nvSpPr>
          <p:cNvPr id="34" name="6 Marcador de posición de imagen">
            <a:extLst>
              <a:ext uri="{FF2B5EF4-FFF2-40B4-BE49-F238E27FC236}">
                <a16:creationId xmlns:a16="http://schemas.microsoft.com/office/drawing/2014/main" id="{68977AD9-6F5D-40F8-8DAC-E3ACD6DBEC78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6095959" y="4059778"/>
            <a:ext cx="2032068" cy="2031965"/>
          </a:xfrm>
          <a:prstGeom prst="rect">
            <a:avLst/>
          </a:prstGeom>
          <a:solidFill>
            <a:srgbClr val="FFFFFF">
              <a:lumMod val="85000"/>
              <a:alpha val="50000"/>
            </a:srgbClr>
          </a:solidFill>
        </p:spPr>
        <p:txBody>
          <a:bodyPr/>
          <a:lstStyle/>
          <a:p>
            <a:endParaRPr lang="es-SV" dirty="0"/>
          </a:p>
        </p:txBody>
      </p:sp>
      <p:sp>
        <p:nvSpPr>
          <p:cNvPr id="35" name="6 Marcador de posición de imagen">
            <a:extLst>
              <a:ext uri="{FF2B5EF4-FFF2-40B4-BE49-F238E27FC236}">
                <a16:creationId xmlns:a16="http://schemas.microsoft.com/office/drawing/2014/main" id="{682782C2-D0EE-4E9F-A3AA-627101EDE0E1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10159932" y="4059778"/>
            <a:ext cx="2032068" cy="2031965"/>
          </a:xfrm>
          <a:prstGeom prst="rect">
            <a:avLst/>
          </a:prstGeom>
          <a:solidFill>
            <a:srgbClr val="FFFFFF">
              <a:lumMod val="85000"/>
              <a:alpha val="50000"/>
            </a:srgbClr>
          </a:solidFill>
        </p:spPr>
        <p:txBody>
          <a:bodyPr/>
          <a:lstStyle/>
          <a:p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837861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8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5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iterate type="lt">
                    <p:tmPct val="8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animBg="1"/>
      <p:bldP spid="18" grpId="0" animBg="1"/>
      <p:bldP spid="21" grpId="0"/>
      <p:bldP spid="22" grpId="0"/>
      <p:bldP spid="29" grpId="0" animBg="1"/>
      <p:bldP spid="31" grpId="0" animBg="1"/>
      <p:bldP spid="33" grpId="0" animBg="1"/>
      <p:bldP spid="34" grpId="0" animBg="1"/>
      <p:bldP spid="35" grpId="0" animBg="1"/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977871" cy="6858000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3224546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posición de imagen 5">
            <a:extLst>
              <a:ext uri="{FF2B5EF4-FFF2-40B4-BE49-F238E27FC236}">
                <a16:creationId xmlns:a16="http://schemas.microsoft.com/office/drawing/2014/main" id="{D0D15DC7-5267-4290-AD19-AFB181BF36F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6996043" y="1"/>
            <a:ext cx="5195958" cy="6858000"/>
          </a:xfrm>
          <a:custGeom>
            <a:avLst/>
            <a:gdLst>
              <a:gd name="connsiteX0" fmla="*/ 3506431 w 10392593"/>
              <a:gd name="connsiteY0" fmla="*/ 0 h 13717587"/>
              <a:gd name="connsiteX1" fmla="*/ 10392593 w 10392593"/>
              <a:gd name="connsiteY1" fmla="*/ 0 h 13717587"/>
              <a:gd name="connsiteX2" fmla="*/ 10392593 w 10392593"/>
              <a:gd name="connsiteY2" fmla="*/ 13717587 h 13717587"/>
              <a:gd name="connsiteX3" fmla="*/ 3506433 w 10392593"/>
              <a:gd name="connsiteY3" fmla="*/ 13717587 h 13717587"/>
              <a:gd name="connsiteX4" fmla="*/ 3400245 w 10392593"/>
              <a:gd name="connsiteY4" fmla="*/ 13642076 h 13717587"/>
              <a:gd name="connsiteX5" fmla="*/ 0 w 10392593"/>
              <a:gd name="connsiteY5" fmla="*/ 6858794 h 13717587"/>
              <a:gd name="connsiteX6" fmla="*/ 3400245 w 10392593"/>
              <a:gd name="connsiteY6" fmla="*/ 75511 h 13717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92593" h="13717587">
                <a:moveTo>
                  <a:pt x="3506431" y="0"/>
                </a:moveTo>
                <a:lnTo>
                  <a:pt x="10392593" y="0"/>
                </a:lnTo>
                <a:lnTo>
                  <a:pt x="10392593" y="13717587"/>
                </a:lnTo>
                <a:lnTo>
                  <a:pt x="3506433" y="13717587"/>
                </a:lnTo>
                <a:lnTo>
                  <a:pt x="3400245" y="13642076"/>
                </a:lnTo>
                <a:cubicBezTo>
                  <a:pt x="1336087" y="12098385"/>
                  <a:pt x="0" y="9634619"/>
                  <a:pt x="0" y="6858794"/>
                </a:cubicBezTo>
                <a:cubicBezTo>
                  <a:pt x="0" y="4082968"/>
                  <a:pt x="1336089" y="1619202"/>
                  <a:pt x="3400245" y="75511"/>
                </a:cubicBezTo>
                <a:close/>
              </a:path>
            </a:pathLst>
          </a:custGeom>
          <a:solidFill>
            <a:schemeClr val="bg1">
              <a:lumMod val="85000"/>
              <a:alpha val="50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3003050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7239477" cy="6858000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2104294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6 Marcador de posición de imagen"/>
          <p:cNvSpPr>
            <a:spLocks noGrp="1" noChangeAspect="1"/>
          </p:cNvSpPr>
          <p:nvPr>
            <p:ph type="pic" sz="quarter" idx="13"/>
          </p:nvPr>
        </p:nvSpPr>
        <p:spPr>
          <a:xfrm>
            <a:off x="1258278" y="2526904"/>
            <a:ext cx="1931274" cy="1931176"/>
          </a:xfrm>
          <a:prstGeom prst="ellipse">
            <a:avLst/>
          </a:prstGeom>
          <a:solidFill>
            <a:srgbClr val="FFFFFF">
              <a:lumMod val="85000"/>
              <a:alpha val="50000"/>
            </a:srgbClr>
          </a:solidFill>
        </p:spPr>
        <p:txBody>
          <a:bodyPr/>
          <a:lstStyle/>
          <a:p>
            <a:endParaRPr lang="es-SV" dirty="0"/>
          </a:p>
        </p:txBody>
      </p:sp>
      <p:sp>
        <p:nvSpPr>
          <p:cNvPr id="15" name="12 Marcador de texto">
            <a:extLst>
              <a:ext uri="{FF2B5EF4-FFF2-40B4-BE49-F238E27FC236}">
                <a16:creationId xmlns:a16="http://schemas.microsoft.com/office/drawing/2014/main" id="{E2D9420C-3EA3-47D4-86AB-BF4F5B56CFE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7268" y="267845"/>
            <a:ext cx="11318989" cy="473313"/>
          </a:xfrm>
          <a:prstGeom prst="rect">
            <a:avLst/>
          </a:prstGeom>
        </p:spPr>
        <p:txBody>
          <a:bodyPr lIns="90757" tIns="45336" rIns="90757" bIns="45336" anchor="ctr"/>
          <a:lstStyle>
            <a:lvl1pPr marL="0" algn="l" defTabSz="1208493" rtl="0" eaLnBrk="1" latinLnBrk="0" hangingPunct="1">
              <a:defRPr lang="en-US" sz="3199" b="0" kern="1200" noProof="0" dirty="0" smtClean="0">
                <a:solidFill>
                  <a:schemeClr val="tx2"/>
                </a:solidFill>
                <a:latin typeface="Oswald" panose="02000503000000000000" pitchFamily="2" charset="0"/>
                <a:ea typeface="Roboto Light" panose="02000000000000000000" pitchFamily="2" charset="0"/>
                <a:cs typeface="Oswald" panose="02000503000000000000" pitchFamily="2" charset="0"/>
              </a:defRPr>
            </a:lvl1pPr>
          </a:lstStyle>
          <a:p>
            <a:pPr lvl="0"/>
            <a:r>
              <a:rPr lang="en-US" noProof="0" dirty="0"/>
              <a:t>Your Title Goes Here</a:t>
            </a:r>
          </a:p>
        </p:txBody>
      </p:sp>
      <p:cxnSp>
        <p:nvCxnSpPr>
          <p:cNvPr id="16" name="18 Conector recto">
            <a:extLst>
              <a:ext uri="{FF2B5EF4-FFF2-40B4-BE49-F238E27FC236}">
                <a16:creationId xmlns:a16="http://schemas.microsoft.com/office/drawing/2014/main" id="{EC72CFCC-D6FC-49B5-B8E1-D175583FA09B}"/>
              </a:ext>
            </a:extLst>
          </p:cNvPr>
          <p:cNvCxnSpPr>
            <a:cxnSpLocks/>
          </p:cNvCxnSpPr>
          <p:nvPr userDrawn="1"/>
        </p:nvCxnSpPr>
        <p:spPr>
          <a:xfrm>
            <a:off x="357268" y="877167"/>
            <a:ext cx="11318989" cy="0"/>
          </a:xfrm>
          <a:prstGeom prst="line">
            <a:avLst/>
          </a:prstGeom>
          <a:ln w="19050">
            <a:solidFill>
              <a:srgbClr val="CBD0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20 Rectángulo">
            <a:extLst>
              <a:ext uri="{FF2B5EF4-FFF2-40B4-BE49-F238E27FC236}">
                <a16:creationId xmlns:a16="http://schemas.microsoft.com/office/drawing/2014/main" id="{94A5D09B-1756-4854-8FA7-F15384158F54}"/>
              </a:ext>
            </a:extLst>
          </p:cNvPr>
          <p:cNvSpPr/>
          <p:nvPr userDrawn="1"/>
        </p:nvSpPr>
        <p:spPr bwMode="auto">
          <a:xfrm>
            <a:off x="357268" y="860969"/>
            <a:ext cx="1030285" cy="323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18" name="7 Rectángulo">
            <a:extLst>
              <a:ext uri="{FF2B5EF4-FFF2-40B4-BE49-F238E27FC236}">
                <a16:creationId xmlns:a16="http://schemas.microsoft.com/office/drawing/2014/main" id="{8CE84D3F-4203-4EF6-80C9-14CE09BC07D0}"/>
              </a:ext>
            </a:extLst>
          </p:cNvPr>
          <p:cNvSpPr/>
          <p:nvPr userDrawn="1"/>
        </p:nvSpPr>
        <p:spPr bwMode="auto">
          <a:xfrm>
            <a:off x="357268" y="1"/>
            <a:ext cx="248480" cy="562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19" name="11 Rectángulo">
            <a:extLst>
              <a:ext uri="{FF2B5EF4-FFF2-40B4-BE49-F238E27FC236}">
                <a16:creationId xmlns:a16="http://schemas.microsoft.com/office/drawing/2014/main" id="{EE092C25-F320-46D9-90C2-4D977AF7CE48}"/>
              </a:ext>
            </a:extLst>
          </p:cNvPr>
          <p:cNvSpPr/>
          <p:nvPr userDrawn="1"/>
        </p:nvSpPr>
        <p:spPr bwMode="auto">
          <a:xfrm>
            <a:off x="0" y="6628633"/>
            <a:ext cx="12192000" cy="2293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20" name="12 Rectángulo">
            <a:extLst>
              <a:ext uri="{FF2B5EF4-FFF2-40B4-BE49-F238E27FC236}">
                <a16:creationId xmlns:a16="http://schemas.microsoft.com/office/drawing/2014/main" id="{DAB854D3-AD40-40B4-BDF6-6BD1F19044DB}"/>
              </a:ext>
            </a:extLst>
          </p:cNvPr>
          <p:cNvSpPr/>
          <p:nvPr userDrawn="1"/>
        </p:nvSpPr>
        <p:spPr bwMode="auto">
          <a:xfrm>
            <a:off x="11158733" y="6607204"/>
            <a:ext cx="517524" cy="25006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21" name="5 Marcador de número de diapositiva">
            <a:extLst>
              <a:ext uri="{FF2B5EF4-FFF2-40B4-BE49-F238E27FC236}">
                <a16:creationId xmlns:a16="http://schemas.microsoft.com/office/drawing/2014/main" id="{A24C4D40-6A93-4B93-AE31-CB800FD9B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81290" y="6631384"/>
            <a:ext cx="472409" cy="222409"/>
          </a:xfrm>
          <a:prstGeom prst="rect">
            <a:avLst/>
          </a:prstGeom>
          <a:noFill/>
        </p:spPr>
        <p:txBody>
          <a:bodyPr lIns="181268" tIns="90674" rIns="181268" bIns="90674"/>
          <a:lstStyle>
            <a:lvl1pPr algn="ctr">
              <a:defRPr sz="1000">
                <a:solidFill>
                  <a:schemeClr val="bg1"/>
                </a:solidFill>
                <a:latin typeface="PT Sans" panose="020B0503020203020204" pitchFamily="34" charset="0"/>
                <a:ea typeface="Roboto Light" panose="02000000000000000000" pitchFamily="2" charset="0"/>
                <a:cs typeface="PT Sans" panose="020B0503020203020204" pitchFamily="34" charset="0"/>
              </a:defRPr>
            </a:lvl1pPr>
          </a:lstStyle>
          <a:p>
            <a:pPr defTabSz="905800"/>
            <a:fld id="{597BFFA6-61B1-4984-983B-9D1AEC0ED12D}" type="slidenum">
              <a:rPr lang="es-SV" smtClean="0">
                <a:solidFill>
                  <a:srgbClr val="FFFFFF"/>
                </a:solidFill>
              </a:rPr>
              <a:pPr defTabSz="905800"/>
              <a:t>‹#›</a:t>
            </a:fld>
            <a:endParaRPr lang="es-SV" dirty="0">
              <a:solidFill>
                <a:srgbClr val="FFFFFF"/>
              </a:solidFill>
            </a:endParaRPr>
          </a:p>
        </p:txBody>
      </p:sp>
      <p:sp>
        <p:nvSpPr>
          <p:cNvPr id="22" name="Rectángulo 5">
            <a:extLst>
              <a:ext uri="{FF2B5EF4-FFF2-40B4-BE49-F238E27FC236}">
                <a16:creationId xmlns:a16="http://schemas.microsoft.com/office/drawing/2014/main" id="{76C45562-3DA2-487A-9E25-B7DE73487FD5}"/>
              </a:ext>
            </a:extLst>
          </p:cNvPr>
          <p:cNvSpPr/>
          <p:nvPr userDrawn="1"/>
        </p:nvSpPr>
        <p:spPr>
          <a:xfrm>
            <a:off x="5144553" y="6613156"/>
            <a:ext cx="190289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08493"/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grpSp>
        <p:nvGrpSpPr>
          <p:cNvPr id="69" name="3 Grupo">
            <a:extLst>
              <a:ext uri="{FF2B5EF4-FFF2-40B4-BE49-F238E27FC236}">
                <a16:creationId xmlns:a16="http://schemas.microsoft.com/office/drawing/2014/main" id="{86882D74-F965-4E42-9EB1-3D4778D43809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73571" y="2452344"/>
            <a:ext cx="2195009" cy="2179974"/>
            <a:chOff x="17867834" y="3782985"/>
            <a:chExt cx="3141075" cy="3119718"/>
          </a:xfrm>
          <a:solidFill>
            <a:schemeClr val="accent1"/>
          </a:solidFill>
        </p:grpSpPr>
        <p:sp>
          <p:nvSpPr>
            <p:cNvPr id="70" name="Freeform 1299">
              <a:extLst>
                <a:ext uri="{FF2B5EF4-FFF2-40B4-BE49-F238E27FC236}">
                  <a16:creationId xmlns:a16="http://schemas.microsoft.com/office/drawing/2014/main" id="{BE58668C-C28B-4ED0-879C-CFC929FA1EA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964136" y="3812697"/>
              <a:ext cx="3044773" cy="3041853"/>
            </a:xfrm>
            <a:custGeom>
              <a:avLst/>
              <a:gdLst>
                <a:gd name="T0" fmla="*/ 628 w 1256"/>
                <a:gd name="T1" fmla="*/ 0 h 1255"/>
                <a:gd name="T2" fmla="*/ 0 w 1256"/>
                <a:gd name="T3" fmla="*/ 628 h 1255"/>
                <a:gd name="T4" fmla="*/ 628 w 1256"/>
                <a:gd name="T5" fmla="*/ 1255 h 1255"/>
                <a:gd name="T6" fmla="*/ 1256 w 1256"/>
                <a:gd name="T7" fmla="*/ 628 h 1255"/>
                <a:gd name="T8" fmla="*/ 628 w 1256"/>
                <a:gd name="T9" fmla="*/ 0 h 1255"/>
                <a:gd name="T10" fmla="*/ 644 w 1256"/>
                <a:gd name="T11" fmla="*/ 1174 h 1255"/>
                <a:gd name="T12" fmla="*/ 71 w 1256"/>
                <a:gd name="T13" fmla="*/ 600 h 1255"/>
                <a:gd name="T14" fmla="*/ 644 w 1256"/>
                <a:gd name="T15" fmla="*/ 27 h 1255"/>
                <a:gd name="T16" fmla="*/ 1218 w 1256"/>
                <a:gd name="T17" fmla="*/ 600 h 1255"/>
                <a:gd name="T18" fmla="*/ 644 w 1256"/>
                <a:gd name="T19" fmla="*/ 1174 h 1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56" h="1255">
                  <a:moveTo>
                    <a:pt x="628" y="0"/>
                  </a:moveTo>
                  <a:cubicBezTo>
                    <a:pt x="281" y="0"/>
                    <a:pt x="0" y="281"/>
                    <a:pt x="0" y="628"/>
                  </a:cubicBezTo>
                  <a:cubicBezTo>
                    <a:pt x="0" y="974"/>
                    <a:pt x="281" y="1255"/>
                    <a:pt x="628" y="1255"/>
                  </a:cubicBezTo>
                  <a:cubicBezTo>
                    <a:pt x="975" y="1255"/>
                    <a:pt x="1256" y="974"/>
                    <a:pt x="1256" y="628"/>
                  </a:cubicBezTo>
                  <a:cubicBezTo>
                    <a:pt x="1256" y="281"/>
                    <a:pt x="975" y="0"/>
                    <a:pt x="628" y="0"/>
                  </a:cubicBezTo>
                  <a:moveTo>
                    <a:pt x="644" y="1174"/>
                  </a:moveTo>
                  <a:cubicBezTo>
                    <a:pt x="328" y="1174"/>
                    <a:pt x="71" y="917"/>
                    <a:pt x="71" y="600"/>
                  </a:cubicBezTo>
                  <a:cubicBezTo>
                    <a:pt x="71" y="284"/>
                    <a:pt x="328" y="27"/>
                    <a:pt x="644" y="27"/>
                  </a:cubicBezTo>
                  <a:cubicBezTo>
                    <a:pt x="961" y="27"/>
                    <a:pt x="1218" y="284"/>
                    <a:pt x="1218" y="600"/>
                  </a:cubicBezTo>
                  <a:cubicBezTo>
                    <a:pt x="1218" y="917"/>
                    <a:pt x="961" y="1174"/>
                    <a:pt x="644" y="1174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71" name="Freeform 1300">
              <a:extLst>
                <a:ext uri="{FF2B5EF4-FFF2-40B4-BE49-F238E27FC236}">
                  <a16:creationId xmlns:a16="http://schemas.microsoft.com/office/drawing/2014/main" id="{C55D8194-2E42-4A07-BEB6-F5F2D0C5EAC6}"/>
                </a:ext>
              </a:extLst>
            </p:cNvPr>
            <p:cNvSpPr>
              <a:spLocks/>
            </p:cNvSpPr>
            <p:nvPr/>
          </p:nvSpPr>
          <p:spPr bwMode="auto">
            <a:xfrm>
              <a:off x="18468183" y="3782985"/>
              <a:ext cx="2540726" cy="3039804"/>
            </a:xfrm>
            <a:custGeom>
              <a:avLst/>
              <a:gdLst>
                <a:gd name="T0" fmla="*/ 371 w 1048"/>
                <a:gd name="T1" fmla="*/ 0 h 1254"/>
                <a:gd name="T2" fmla="*/ 0 w 1048"/>
                <a:gd name="T3" fmla="*/ 110 h 1254"/>
                <a:gd name="T4" fmla="*/ 352 w 1048"/>
                <a:gd name="T5" fmla="*/ 12 h 1254"/>
                <a:gd name="T6" fmla="*/ 1029 w 1048"/>
                <a:gd name="T7" fmla="*/ 688 h 1254"/>
                <a:gd name="T8" fmla="*/ 723 w 1048"/>
                <a:gd name="T9" fmla="*/ 1254 h 1254"/>
                <a:gd name="T10" fmla="*/ 1048 w 1048"/>
                <a:gd name="T11" fmla="*/ 676 h 1254"/>
                <a:gd name="T12" fmla="*/ 371 w 1048"/>
                <a:gd name="T13" fmla="*/ 0 h 1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48" h="1254">
                  <a:moveTo>
                    <a:pt x="371" y="0"/>
                  </a:moveTo>
                  <a:cubicBezTo>
                    <a:pt x="234" y="0"/>
                    <a:pt x="107" y="40"/>
                    <a:pt x="0" y="110"/>
                  </a:cubicBezTo>
                  <a:cubicBezTo>
                    <a:pt x="103" y="48"/>
                    <a:pt x="223" y="12"/>
                    <a:pt x="352" y="12"/>
                  </a:cubicBezTo>
                  <a:cubicBezTo>
                    <a:pt x="726" y="12"/>
                    <a:pt x="1029" y="315"/>
                    <a:pt x="1029" y="688"/>
                  </a:cubicBezTo>
                  <a:cubicBezTo>
                    <a:pt x="1029" y="925"/>
                    <a:pt x="907" y="1134"/>
                    <a:pt x="723" y="1254"/>
                  </a:cubicBezTo>
                  <a:cubicBezTo>
                    <a:pt x="918" y="1136"/>
                    <a:pt x="1048" y="921"/>
                    <a:pt x="1048" y="676"/>
                  </a:cubicBezTo>
                  <a:cubicBezTo>
                    <a:pt x="1048" y="303"/>
                    <a:pt x="745" y="0"/>
                    <a:pt x="371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72" name="Freeform 1302">
              <a:extLst>
                <a:ext uri="{FF2B5EF4-FFF2-40B4-BE49-F238E27FC236}">
                  <a16:creationId xmlns:a16="http://schemas.microsoft.com/office/drawing/2014/main" id="{261308C1-A193-406D-829C-EC465DD92EF8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58163" y="6653741"/>
              <a:ext cx="135232" cy="138312"/>
            </a:xfrm>
            <a:custGeom>
              <a:avLst/>
              <a:gdLst>
                <a:gd name="T0" fmla="*/ 37 w 56"/>
                <a:gd name="T1" fmla="*/ 5 h 57"/>
                <a:gd name="T2" fmla="*/ 52 w 56"/>
                <a:gd name="T3" fmla="*/ 37 h 57"/>
                <a:gd name="T4" fmla="*/ 20 w 56"/>
                <a:gd name="T5" fmla="*/ 52 h 57"/>
                <a:gd name="T6" fmla="*/ 5 w 56"/>
                <a:gd name="T7" fmla="*/ 20 h 57"/>
                <a:gd name="T8" fmla="*/ 37 w 56"/>
                <a:gd name="T9" fmla="*/ 5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7">
                  <a:moveTo>
                    <a:pt x="37" y="5"/>
                  </a:moveTo>
                  <a:cubicBezTo>
                    <a:pt x="50" y="10"/>
                    <a:pt x="56" y="24"/>
                    <a:pt x="52" y="37"/>
                  </a:cubicBezTo>
                  <a:cubicBezTo>
                    <a:pt x="47" y="50"/>
                    <a:pt x="33" y="57"/>
                    <a:pt x="20" y="52"/>
                  </a:cubicBezTo>
                  <a:cubicBezTo>
                    <a:pt x="7" y="47"/>
                    <a:pt x="0" y="33"/>
                    <a:pt x="5" y="20"/>
                  </a:cubicBezTo>
                  <a:cubicBezTo>
                    <a:pt x="9" y="7"/>
                    <a:pt x="24" y="0"/>
                    <a:pt x="37" y="5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73" name="Freeform 1303">
              <a:extLst>
                <a:ext uri="{FF2B5EF4-FFF2-40B4-BE49-F238E27FC236}">
                  <a16:creationId xmlns:a16="http://schemas.microsoft.com/office/drawing/2014/main" id="{54CC4131-5195-42DB-A78F-032DEC223C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8132151" y="6733655"/>
              <a:ext cx="87082" cy="85036"/>
            </a:xfrm>
            <a:custGeom>
              <a:avLst/>
              <a:gdLst>
                <a:gd name="T0" fmla="*/ 23 w 36"/>
                <a:gd name="T1" fmla="*/ 3 h 35"/>
                <a:gd name="T2" fmla="*/ 33 w 36"/>
                <a:gd name="T3" fmla="*/ 23 h 35"/>
                <a:gd name="T4" fmla="*/ 13 w 36"/>
                <a:gd name="T5" fmla="*/ 32 h 35"/>
                <a:gd name="T6" fmla="*/ 3 w 36"/>
                <a:gd name="T7" fmla="*/ 12 h 35"/>
                <a:gd name="T8" fmla="*/ 23 w 36"/>
                <a:gd name="T9" fmla="*/ 3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5">
                  <a:moveTo>
                    <a:pt x="23" y="3"/>
                  </a:moveTo>
                  <a:cubicBezTo>
                    <a:pt x="31" y="6"/>
                    <a:pt x="36" y="15"/>
                    <a:pt x="33" y="23"/>
                  </a:cubicBezTo>
                  <a:cubicBezTo>
                    <a:pt x="30" y="31"/>
                    <a:pt x="21" y="35"/>
                    <a:pt x="13" y="32"/>
                  </a:cubicBezTo>
                  <a:cubicBezTo>
                    <a:pt x="5" y="29"/>
                    <a:pt x="0" y="20"/>
                    <a:pt x="3" y="12"/>
                  </a:cubicBezTo>
                  <a:cubicBezTo>
                    <a:pt x="6" y="4"/>
                    <a:pt x="15" y="0"/>
                    <a:pt x="23" y="3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74" name="Oval 1304">
              <a:extLst>
                <a:ext uri="{FF2B5EF4-FFF2-40B4-BE49-F238E27FC236}">
                  <a16:creationId xmlns:a16="http://schemas.microsoft.com/office/drawing/2014/main" id="{F0B13F6F-756C-42BA-A5BD-B6AFC916CB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851138" y="4416150"/>
              <a:ext cx="157771" cy="156754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75" name="Oval 1305">
              <a:extLst>
                <a:ext uri="{FF2B5EF4-FFF2-40B4-BE49-F238E27FC236}">
                  <a16:creationId xmlns:a16="http://schemas.microsoft.com/office/drawing/2014/main" id="{70802A7A-9F42-45FB-9129-C89B127DF3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749714" y="4285009"/>
              <a:ext cx="97327" cy="99380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76" name="Oval 1306">
              <a:extLst>
                <a:ext uri="{FF2B5EF4-FFF2-40B4-BE49-F238E27FC236}">
                  <a16:creationId xmlns:a16="http://schemas.microsoft.com/office/drawing/2014/main" id="{AE30F75A-5DFA-44E0-BF2C-9CD57D06DB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034622" y="6803323"/>
              <a:ext cx="99375" cy="99380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77" name="Oval 1308">
              <a:extLst>
                <a:ext uri="{FF2B5EF4-FFF2-40B4-BE49-F238E27FC236}">
                  <a16:creationId xmlns:a16="http://schemas.microsoft.com/office/drawing/2014/main" id="{ABC35B66-F184-4820-85C7-893DC09502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512033" y="3969451"/>
              <a:ext cx="269440" cy="269453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78" name="Freeform 1319">
              <a:extLst>
                <a:ext uri="{FF2B5EF4-FFF2-40B4-BE49-F238E27FC236}">
                  <a16:creationId xmlns:a16="http://schemas.microsoft.com/office/drawing/2014/main" id="{B15823B4-4F15-4278-A6A1-CA9C0AC9B4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02188" y="6478545"/>
              <a:ext cx="0" cy="7171"/>
            </a:xfrm>
            <a:custGeom>
              <a:avLst/>
              <a:gdLst>
                <a:gd name="T0" fmla="*/ 0 h 3"/>
                <a:gd name="T1" fmla="*/ 0 h 3"/>
                <a:gd name="T2" fmla="*/ 3 h 3"/>
                <a:gd name="T3" fmla="*/ 3 h 3"/>
                <a:gd name="T4" fmla="*/ 0 h 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3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2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1"/>
                    <a:pt x="0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79" name="Freeform 1301">
              <a:extLst>
                <a:ext uri="{FF2B5EF4-FFF2-40B4-BE49-F238E27FC236}">
                  <a16:creationId xmlns:a16="http://schemas.microsoft.com/office/drawing/2014/main" id="{3512FDCC-B757-4ED5-87FB-74ABE095413E}"/>
                </a:ext>
              </a:extLst>
            </p:cNvPr>
            <p:cNvSpPr>
              <a:spLocks/>
            </p:cNvSpPr>
            <p:nvPr/>
          </p:nvSpPr>
          <p:spPr bwMode="auto">
            <a:xfrm>
              <a:off x="17867834" y="4100592"/>
              <a:ext cx="2319437" cy="2778547"/>
            </a:xfrm>
            <a:custGeom>
              <a:avLst/>
              <a:gdLst>
                <a:gd name="T0" fmla="*/ 297 w 957"/>
                <a:gd name="T1" fmla="*/ 0 h 1146"/>
                <a:gd name="T2" fmla="*/ 0 w 957"/>
                <a:gd name="T3" fmla="*/ 528 h 1146"/>
                <a:gd name="T4" fmla="*/ 618 w 957"/>
                <a:gd name="T5" fmla="*/ 1146 h 1146"/>
                <a:gd name="T6" fmla="*/ 957 w 957"/>
                <a:gd name="T7" fmla="*/ 1045 h 1146"/>
                <a:gd name="T8" fmla="*/ 637 w 957"/>
                <a:gd name="T9" fmla="*/ 1134 h 1146"/>
                <a:gd name="T10" fmla="*/ 19 w 957"/>
                <a:gd name="T11" fmla="*/ 516 h 1146"/>
                <a:gd name="T12" fmla="*/ 297 w 957"/>
                <a:gd name="T13" fmla="*/ 0 h 1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57" h="1146">
                  <a:moveTo>
                    <a:pt x="297" y="0"/>
                  </a:moveTo>
                  <a:cubicBezTo>
                    <a:pt x="119" y="108"/>
                    <a:pt x="0" y="304"/>
                    <a:pt x="0" y="528"/>
                  </a:cubicBezTo>
                  <a:cubicBezTo>
                    <a:pt x="0" y="870"/>
                    <a:pt x="276" y="1146"/>
                    <a:pt x="618" y="1146"/>
                  </a:cubicBezTo>
                  <a:cubicBezTo>
                    <a:pt x="743" y="1146"/>
                    <a:pt x="860" y="1109"/>
                    <a:pt x="957" y="1045"/>
                  </a:cubicBezTo>
                  <a:cubicBezTo>
                    <a:pt x="864" y="1102"/>
                    <a:pt x="754" y="1134"/>
                    <a:pt x="637" y="1134"/>
                  </a:cubicBezTo>
                  <a:cubicBezTo>
                    <a:pt x="295" y="1134"/>
                    <a:pt x="19" y="857"/>
                    <a:pt x="19" y="516"/>
                  </a:cubicBezTo>
                  <a:cubicBezTo>
                    <a:pt x="19" y="300"/>
                    <a:pt x="129" y="110"/>
                    <a:pt x="297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27750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8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14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5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iterate type="lt">
                    <p:tmPct val="8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animBg="1"/>
      <p:bldP spid="18" grpId="0" animBg="1"/>
      <p:bldP spid="21" grpId="0"/>
      <p:bldP spid="22" grpId="0"/>
    </p:bld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2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2192000" cy="2924986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12" name="11 Rectángulo"/>
          <p:cNvSpPr/>
          <p:nvPr userDrawn="1"/>
        </p:nvSpPr>
        <p:spPr bwMode="auto">
          <a:xfrm>
            <a:off x="0" y="6628633"/>
            <a:ext cx="12192000" cy="2293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13" name="12 Rectángulo"/>
          <p:cNvSpPr/>
          <p:nvPr userDrawn="1"/>
        </p:nvSpPr>
        <p:spPr bwMode="auto">
          <a:xfrm>
            <a:off x="11158733" y="6607204"/>
            <a:ext cx="517524" cy="25006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14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1181290" y="6631384"/>
            <a:ext cx="472409" cy="222409"/>
          </a:xfrm>
          <a:prstGeom prst="rect">
            <a:avLst/>
          </a:prstGeom>
          <a:noFill/>
        </p:spPr>
        <p:txBody>
          <a:bodyPr lIns="181268" tIns="90674" rIns="181268" bIns="90674"/>
          <a:lstStyle>
            <a:lvl1pPr algn="ctr">
              <a:defRPr sz="1000">
                <a:solidFill>
                  <a:schemeClr val="bg1"/>
                </a:solidFill>
                <a:latin typeface="PT Sans" panose="020B0503020203020204" pitchFamily="34" charset="0"/>
                <a:ea typeface="Roboto Light" panose="02000000000000000000" pitchFamily="2" charset="0"/>
                <a:cs typeface="PT Sans" panose="020B0503020203020204" pitchFamily="34" charset="0"/>
              </a:defRPr>
            </a:lvl1pPr>
          </a:lstStyle>
          <a:p>
            <a:pPr defTabSz="905800"/>
            <a:fld id="{597BFFA6-61B1-4984-983B-9D1AEC0ED12D}" type="slidenum">
              <a:rPr lang="es-SV" smtClean="0">
                <a:solidFill>
                  <a:srgbClr val="FFFFFF"/>
                </a:solidFill>
              </a:rPr>
              <a:pPr defTabSz="905800"/>
              <a:t>‹#›</a:t>
            </a:fld>
            <a:endParaRPr lang="es-SV" dirty="0">
              <a:solidFill>
                <a:srgbClr val="FFFFFF"/>
              </a:solidFill>
            </a:endParaRPr>
          </a:p>
        </p:txBody>
      </p:sp>
      <p:sp>
        <p:nvSpPr>
          <p:cNvPr id="15" name="Rectángulo 5"/>
          <p:cNvSpPr/>
          <p:nvPr userDrawn="1"/>
        </p:nvSpPr>
        <p:spPr>
          <a:xfrm>
            <a:off x="5144553" y="6613156"/>
            <a:ext cx="190289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08493"/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8119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/>
      <p:bldP spid="15" grpId="0"/>
    </p:bld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4" name="2 Marcador de posición de imagen">
            <a:extLst>
              <a:ext uri="{FF2B5EF4-FFF2-40B4-BE49-F238E27FC236}">
                <a16:creationId xmlns:a16="http://schemas.microsoft.com/office/drawing/2014/main" id="{FB224F4A-E805-4E0B-A0D2-7BC3101D30A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88265" y="1705200"/>
            <a:ext cx="2863412" cy="1724948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5" name="2 Marcador de posición de imagen">
            <a:extLst>
              <a:ext uri="{FF2B5EF4-FFF2-40B4-BE49-F238E27FC236}">
                <a16:creationId xmlns:a16="http://schemas.microsoft.com/office/drawing/2014/main" id="{9125421A-EA40-4080-A426-69D87C662B6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675691" y="1701100"/>
            <a:ext cx="2863412" cy="1727504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6" name="2 Marcador de posición de imagen">
            <a:extLst>
              <a:ext uri="{FF2B5EF4-FFF2-40B4-BE49-F238E27FC236}">
                <a16:creationId xmlns:a16="http://schemas.microsoft.com/office/drawing/2014/main" id="{4A0AD68E-AFDB-4DC6-A053-65DE4EB897B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63117" y="1701100"/>
            <a:ext cx="2863614" cy="1727504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1574227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Left ty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12 Marcador de texto">
            <a:extLst>
              <a:ext uri="{FF2B5EF4-FFF2-40B4-BE49-F238E27FC236}">
                <a16:creationId xmlns:a16="http://schemas.microsoft.com/office/drawing/2014/main" id="{15C9BDA4-AA29-4254-8389-81D7E90F097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1310" y="253920"/>
            <a:ext cx="10489907" cy="809906"/>
          </a:xfrm>
          <a:prstGeom prst="rect">
            <a:avLst/>
          </a:prstGeom>
        </p:spPr>
        <p:txBody>
          <a:bodyPr lIns="90757" tIns="45336" rIns="90757" bIns="45336" anchor="ctr"/>
          <a:lstStyle>
            <a:lvl1pPr marL="0" algn="l" defTabSz="1208493" rtl="0" eaLnBrk="1" latinLnBrk="0" hangingPunct="1">
              <a:defRPr lang="en-US" sz="3599" kern="1200" spc="150" noProof="0" dirty="0">
                <a:solidFill>
                  <a:schemeClr val="tx2"/>
                </a:solidFill>
                <a:latin typeface="Oswald bold" panose="02000803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pPr lvl="0"/>
            <a:r>
              <a:rPr lang="en-US" noProof="0" dirty="0"/>
              <a:t>Your Title Goes Here</a:t>
            </a:r>
          </a:p>
        </p:txBody>
      </p:sp>
      <p:sp>
        <p:nvSpPr>
          <p:cNvPr id="24" name="235 Rectángulo">
            <a:extLst>
              <a:ext uri="{FF2B5EF4-FFF2-40B4-BE49-F238E27FC236}">
                <a16:creationId xmlns:a16="http://schemas.microsoft.com/office/drawing/2014/main" id="{4A5A82B6-9C6E-4261-9675-85BF9F4E03CD}"/>
              </a:ext>
            </a:extLst>
          </p:cNvPr>
          <p:cNvSpPr/>
          <p:nvPr userDrawn="1"/>
        </p:nvSpPr>
        <p:spPr bwMode="auto">
          <a:xfrm>
            <a:off x="0" y="375138"/>
            <a:ext cx="206987" cy="49587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>
              <a:defRPr/>
            </a:pPr>
            <a:endParaRPr lang="es-SV" sz="2400" dirty="0">
              <a:solidFill>
                <a:srgbClr val="0277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8808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>
        <p:tmplLst>
          <p:tmpl>
            <p:tnLst>
              <p:par>
                <p:cTn presetID="2" presetClass="entr" presetSubtype="8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25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25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4" grpId="0" animBg="1"/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4">
            <a:extLst>
              <a:ext uri="{FF2B5EF4-FFF2-40B4-BE49-F238E27FC236}">
                <a16:creationId xmlns:a16="http://schemas.microsoft.com/office/drawing/2014/main" id="{7FF70F53-5C88-43A0-B79C-675A16D8E22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34019" y="1179011"/>
            <a:ext cx="7596492" cy="4280711"/>
          </a:xfrm>
          <a:prstGeom prst="rect">
            <a:avLst/>
          </a:prstGeom>
        </p:spPr>
      </p:pic>
      <p:sp>
        <p:nvSpPr>
          <p:cNvPr id="8" name="2 Marcador de posición de imagen">
            <a:extLst>
              <a:ext uri="{FF2B5EF4-FFF2-40B4-BE49-F238E27FC236}">
                <a16:creationId xmlns:a16="http://schemas.microsoft.com/office/drawing/2014/main" id="{AF8254BF-BD69-47CD-AF57-786A2FEE6F9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411014" y="1696508"/>
            <a:ext cx="4748091" cy="2964257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2917042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745938" cy="6858000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200008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Layout 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Marcador de posición de imagen 33">
            <a:extLst>
              <a:ext uri="{FF2B5EF4-FFF2-40B4-BE49-F238E27FC236}">
                <a16:creationId xmlns:a16="http://schemas.microsoft.com/office/drawing/2014/main" id="{BD208D24-71A8-4D47-8601-6A77E23E647D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271623" y="2285467"/>
            <a:ext cx="1600079" cy="1600079"/>
          </a:xfrm>
          <a:custGeom>
            <a:avLst/>
            <a:gdLst>
              <a:gd name="connsiteX0" fmla="*/ 1265793 w 2531586"/>
              <a:gd name="connsiteY0" fmla="*/ 0 h 2531714"/>
              <a:gd name="connsiteX1" fmla="*/ 2531586 w 2531586"/>
              <a:gd name="connsiteY1" fmla="*/ 1265857 h 2531714"/>
              <a:gd name="connsiteX2" fmla="*/ 1265793 w 2531586"/>
              <a:gd name="connsiteY2" fmla="*/ 2531714 h 2531714"/>
              <a:gd name="connsiteX3" fmla="*/ 0 w 2531586"/>
              <a:gd name="connsiteY3" fmla="*/ 1265857 h 2531714"/>
              <a:gd name="connsiteX4" fmla="*/ 1265793 w 2531586"/>
              <a:gd name="connsiteY4" fmla="*/ 0 h 2531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31586" h="2531714">
                <a:moveTo>
                  <a:pt x="1265793" y="0"/>
                </a:moveTo>
                <a:cubicBezTo>
                  <a:pt x="1964871" y="0"/>
                  <a:pt x="2531586" y="566743"/>
                  <a:pt x="2531586" y="1265857"/>
                </a:cubicBezTo>
                <a:cubicBezTo>
                  <a:pt x="2531586" y="1964971"/>
                  <a:pt x="1964871" y="2531714"/>
                  <a:pt x="1265793" y="2531714"/>
                </a:cubicBezTo>
                <a:cubicBezTo>
                  <a:pt x="566715" y="2531714"/>
                  <a:pt x="0" y="1964971"/>
                  <a:pt x="0" y="1265857"/>
                </a:cubicBezTo>
                <a:cubicBezTo>
                  <a:pt x="0" y="566743"/>
                  <a:pt x="566715" y="0"/>
                  <a:pt x="1265793" y="0"/>
                </a:cubicBezTo>
                <a:close/>
              </a:path>
            </a:pathLst>
          </a:custGeom>
          <a:solidFill>
            <a:schemeClr val="bg1">
              <a:lumMod val="85000"/>
              <a:alpha val="50000"/>
            </a:schemeClr>
          </a:solidFill>
          <a:ln w="152400">
            <a:solidFill>
              <a:schemeClr val="bg1">
                <a:alpha val="46000"/>
              </a:schemeClr>
            </a:solidFill>
          </a:ln>
        </p:spPr>
        <p:txBody>
          <a:bodyPr wrap="square" lIns="91383" tIns="45688" rIns="91383" bIns="45688">
            <a:noAutofit/>
          </a:bodyPr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35" name="Marcador de posición de imagen 34">
            <a:extLst>
              <a:ext uri="{FF2B5EF4-FFF2-40B4-BE49-F238E27FC236}">
                <a16:creationId xmlns:a16="http://schemas.microsoft.com/office/drawing/2014/main" id="{7FF70064-B0AF-42DC-8391-D527DF99E7FD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3995041" y="2285467"/>
            <a:ext cx="1600079" cy="1600079"/>
          </a:xfrm>
          <a:custGeom>
            <a:avLst/>
            <a:gdLst>
              <a:gd name="connsiteX0" fmla="*/ 1265793 w 2531586"/>
              <a:gd name="connsiteY0" fmla="*/ 0 h 2531714"/>
              <a:gd name="connsiteX1" fmla="*/ 2531586 w 2531586"/>
              <a:gd name="connsiteY1" fmla="*/ 1265857 h 2531714"/>
              <a:gd name="connsiteX2" fmla="*/ 1265793 w 2531586"/>
              <a:gd name="connsiteY2" fmla="*/ 2531714 h 2531714"/>
              <a:gd name="connsiteX3" fmla="*/ 0 w 2531586"/>
              <a:gd name="connsiteY3" fmla="*/ 1265857 h 2531714"/>
              <a:gd name="connsiteX4" fmla="*/ 1265793 w 2531586"/>
              <a:gd name="connsiteY4" fmla="*/ 0 h 2531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31586" h="2531714">
                <a:moveTo>
                  <a:pt x="1265793" y="0"/>
                </a:moveTo>
                <a:cubicBezTo>
                  <a:pt x="1964871" y="0"/>
                  <a:pt x="2531586" y="566743"/>
                  <a:pt x="2531586" y="1265857"/>
                </a:cubicBezTo>
                <a:cubicBezTo>
                  <a:pt x="2531586" y="1964971"/>
                  <a:pt x="1964871" y="2531714"/>
                  <a:pt x="1265793" y="2531714"/>
                </a:cubicBezTo>
                <a:cubicBezTo>
                  <a:pt x="566715" y="2531714"/>
                  <a:pt x="0" y="1964971"/>
                  <a:pt x="0" y="1265857"/>
                </a:cubicBezTo>
                <a:cubicBezTo>
                  <a:pt x="0" y="566743"/>
                  <a:pt x="566715" y="0"/>
                  <a:pt x="1265793" y="0"/>
                </a:cubicBezTo>
                <a:close/>
              </a:path>
            </a:pathLst>
          </a:custGeom>
          <a:solidFill>
            <a:schemeClr val="bg1">
              <a:lumMod val="85000"/>
              <a:alpha val="50000"/>
            </a:schemeClr>
          </a:solidFill>
          <a:ln w="152400">
            <a:solidFill>
              <a:schemeClr val="bg1">
                <a:alpha val="46000"/>
              </a:schemeClr>
            </a:solidFill>
          </a:ln>
        </p:spPr>
        <p:txBody>
          <a:bodyPr wrap="square" lIns="91383" tIns="45688" rIns="91383" bIns="45688">
            <a:noAutofit/>
          </a:bodyPr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36" name="Marcador de posición de imagen 35">
            <a:extLst>
              <a:ext uri="{FF2B5EF4-FFF2-40B4-BE49-F238E27FC236}">
                <a16:creationId xmlns:a16="http://schemas.microsoft.com/office/drawing/2014/main" id="{61F928EE-4000-409B-B7A6-2DA2CFB19B7F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6680224" y="2285467"/>
            <a:ext cx="1600079" cy="1600079"/>
          </a:xfrm>
          <a:custGeom>
            <a:avLst/>
            <a:gdLst>
              <a:gd name="connsiteX0" fmla="*/ 1265793 w 2531586"/>
              <a:gd name="connsiteY0" fmla="*/ 0 h 2531714"/>
              <a:gd name="connsiteX1" fmla="*/ 2531586 w 2531586"/>
              <a:gd name="connsiteY1" fmla="*/ 1265857 h 2531714"/>
              <a:gd name="connsiteX2" fmla="*/ 1265793 w 2531586"/>
              <a:gd name="connsiteY2" fmla="*/ 2531714 h 2531714"/>
              <a:gd name="connsiteX3" fmla="*/ 0 w 2531586"/>
              <a:gd name="connsiteY3" fmla="*/ 1265857 h 2531714"/>
              <a:gd name="connsiteX4" fmla="*/ 1265793 w 2531586"/>
              <a:gd name="connsiteY4" fmla="*/ 0 h 2531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31586" h="2531714">
                <a:moveTo>
                  <a:pt x="1265793" y="0"/>
                </a:moveTo>
                <a:cubicBezTo>
                  <a:pt x="1964871" y="0"/>
                  <a:pt x="2531586" y="566743"/>
                  <a:pt x="2531586" y="1265857"/>
                </a:cubicBezTo>
                <a:cubicBezTo>
                  <a:pt x="2531586" y="1964971"/>
                  <a:pt x="1964871" y="2531714"/>
                  <a:pt x="1265793" y="2531714"/>
                </a:cubicBezTo>
                <a:cubicBezTo>
                  <a:pt x="566715" y="2531714"/>
                  <a:pt x="0" y="1964971"/>
                  <a:pt x="0" y="1265857"/>
                </a:cubicBezTo>
                <a:cubicBezTo>
                  <a:pt x="0" y="566743"/>
                  <a:pt x="566715" y="0"/>
                  <a:pt x="1265793" y="0"/>
                </a:cubicBezTo>
                <a:close/>
              </a:path>
            </a:pathLst>
          </a:custGeom>
          <a:solidFill>
            <a:schemeClr val="bg1">
              <a:lumMod val="85000"/>
              <a:alpha val="50000"/>
            </a:schemeClr>
          </a:solidFill>
          <a:ln w="152400">
            <a:solidFill>
              <a:schemeClr val="bg1">
                <a:alpha val="46000"/>
              </a:schemeClr>
            </a:solidFill>
          </a:ln>
        </p:spPr>
        <p:txBody>
          <a:bodyPr wrap="square" lIns="91383" tIns="45688" rIns="91383" bIns="45688">
            <a:noAutofit/>
          </a:bodyPr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37" name="Marcador de posición de imagen 36">
            <a:extLst>
              <a:ext uri="{FF2B5EF4-FFF2-40B4-BE49-F238E27FC236}">
                <a16:creationId xmlns:a16="http://schemas.microsoft.com/office/drawing/2014/main" id="{D5672A69-0416-4C82-82B7-6644006B40C2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9446099" y="2285467"/>
            <a:ext cx="1600079" cy="1600079"/>
          </a:xfrm>
          <a:custGeom>
            <a:avLst/>
            <a:gdLst>
              <a:gd name="connsiteX0" fmla="*/ 1265793 w 2531586"/>
              <a:gd name="connsiteY0" fmla="*/ 0 h 2531714"/>
              <a:gd name="connsiteX1" fmla="*/ 2531586 w 2531586"/>
              <a:gd name="connsiteY1" fmla="*/ 1265857 h 2531714"/>
              <a:gd name="connsiteX2" fmla="*/ 1265793 w 2531586"/>
              <a:gd name="connsiteY2" fmla="*/ 2531714 h 2531714"/>
              <a:gd name="connsiteX3" fmla="*/ 0 w 2531586"/>
              <a:gd name="connsiteY3" fmla="*/ 1265857 h 2531714"/>
              <a:gd name="connsiteX4" fmla="*/ 1265793 w 2531586"/>
              <a:gd name="connsiteY4" fmla="*/ 0 h 2531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31586" h="2531714">
                <a:moveTo>
                  <a:pt x="1265793" y="0"/>
                </a:moveTo>
                <a:cubicBezTo>
                  <a:pt x="1964871" y="0"/>
                  <a:pt x="2531586" y="566743"/>
                  <a:pt x="2531586" y="1265857"/>
                </a:cubicBezTo>
                <a:cubicBezTo>
                  <a:pt x="2531586" y="1964971"/>
                  <a:pt x="1964871" y="2531714"/>
                  <a:pt x="1265793" y="2531714"/>
                </a:cubicBezTo>
                <a:cubicBezTo>
                  <a:pt x="566715" y="2531714"/>
                  <a:pt x="0" y="1964971"/>
                  <a:pt x="0" y="1265857"/>
                </a:cubicBezTo>
                <a:cubicBezTo>
                  <a:pt x="0" y="566743"/>
                  <a:pt x="566715" y="0"/>
                  <a:pt x="1265793" y="0"/>
                </a:cubicBezTo>
                <a:close/>
              </a:path>
            </a:pathLst>
          </a:custGeom>
          <a:solidFill>
            <a:schemeClr val="bg1">
              <a:lumMod val="85000"/>
              <a:alpha val="50000"/>
            </a:schemeClr>
          </a:solidFill>
          <a:ln w="152400">
            <a:solidFill>
              <a:schemeClr val="bg1">
                <a:alpha val="46000"/>
              </a:schemeClr>
            </a:solidFill>
          </a:ln>
        </p:spPr>
        <p:txBody>
          <a:bodyPr wrap="square" lIns="91383" tIns="45688" rIns="91383" bIns="45688">
            <a:noAutofit/>
          </a:bodyPr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21" name="11 Rectángulo">
            <a:extLst>
              <a:ext uri="{FF2B5EF4-FFF2-40B4-BE49-F238E27FC236}">
                <a16:creationId xmlns:a16="http://schemas.microsoft.com/office/drawing/2014/main" id="{0D0F1781-7046-4D05-92C3-2B968BCE250E}"/>
              </a:ext>
            </a:extLst>
          </p:cNvPr>
          <p:cNvSpPr/>
          <p:nvPr userDrawn="1"/>
        </p:nvSpPr>
        <p:spPr bwMode="auto">
          <a:xfrm>
            <a:off x="0" y="6628633"/>
            <a:ext cx="12192000" cy="2293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22" name="12 Rectángulo">
            <a:extLst>
              <a:ext uri="{FF2B5EF4-FFF2-40B4-BE49-F238E27FC236}">
                <a16:creationId xmlns:a16="http://schemas.microsoft.com/office/drawing/2014/main" id="{B33FB721-54F8-4353-9E55-898988ED7CAC}"/>
              </a:ext>
            </a:extLst>
          </p:cNvPr>
          <p:cNvSpPr/>
          <p:nvPr userDrawn="1"/>
        </p:nvSpPr>
        <p:spPr bwMode="auto">
          <a:xfrm>
            <a:off x="11158733" y="6607204"/>
            <a:ext cx="517524" cy="25006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23" name="5 Marcador de número de diapositiva">
            <a:extLst>
              <a:ext uri="{FF2B5EF4-FFF2-40B4-BE49-F238E27FC236}">
                <a16:creationId xmlns:a16="http://schemas.microsoft.com/office/drawing/2014/main" id="{E81B7EBF-C138-4BFF-A83C-1315C907B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81290" y="6631384"/>
            <a:ext cx="472409" cy="222409"/>
          </a:xfrm>
          <a:prstGeom prst="rect">
            <a:avLst/>
          </a:prstGeom>
          <a:noFill/>
        </p:spPr>
        <p:txBody>
          <a:bodyPr lIns="181268" tIns="90674" rIns="181268" bIns="90674"/>
          <a:lstStyle>
            <a:lvl1pPr algn="ctr">
              <a:defRPr sz="1000">
                <a:solidFill>
                  <a:schemeClr val="bg1"/>
                </a:solidFill>
                <a:latin typeface="PT Sans" panose="020B0503020203020204" pitchFamily="34" charset="0"/>
                <a:ea typeface="Roboto Light" panose="02000000000000000000" pitchFamily="2" charset="0"/>
                <a:cs typeface="PT Sans" panose="020B0503020203020204" pitchFamily="34" charset="0"/>
              </a:defRPr>
            </a:lvl1pPr>
          </a:lstStyle>
          <a:p>
            <a:pPr defTabSz="905800"/>
            <a:fld id="{597BFFA6-61B1-4984-983B-9D1AEC0ED12D}" type="slidenum">
              <a:rPr lang="es-SV" smtClean="0">
                <a:solidFill>
                  <a:srgbClr val="FFFFFF"/>
                </a:solidFill>
              </a:rPr>
              <a:pPr defTabSz="905800"/>
              <a:t>‹#›</a:t>
            </a:fld>
            <a:endParaRPr lang="es-SV" dirty="0">
              <a:solidFill>
                <a:srgbClr val="FFFFFF"/>
              </a:solidFill>
            </a:endParaRPr>
          </a:p>
        </p:txBody>
      </p:sp>
      <p:sp>
        <p:nvSpPr>
          <p:cNvPr id="24" name="Rectángulo 5">
            <a:extLst>
              <a:ext uri="{FF2B5EF4-FFF2-40B4-BE49-F238E27FC236}">
                <a16:creationId xmlns:a16="http://schemas.microsoft.com/office/drawing/2014/main" id="{FCC22919-6F01-4BDA-8193-775C5732F45A}"/>
              </a:ext>
            </a:extLst>
          </p:cNvPr>
          <p:cNvSpPr/>
          <p:nvPr userDrawn="1"/>
        </p:nvSpPr>
        <p:spPr>
          <a:xfrm>
            <a:off x="5144553" y="6613156"/>
            <a:ext cx="190289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08493"/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10" name="12 Marcador de texto">
            <a:extLst>
              <a:ext uri="{FF2B5EF4-FFF2-40B4-BE49-F238E27FC236}">
                <a16:creationId xmlns:a16="http://schemas.microsoft.com/office/drawing/2014/main" id="{34B2133D-55B8-4B08-871F-D8FA9EC2512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1310" y="253920"/>
            <a:ext cx="10489907" cy="809906"/>
          </a:xfrm>
          <a:prstGeom prst="rect">
            <a:avLst/>
          </a:prstGeom>
        </p:spPr>
        <p:txBody>
          <a:bodyPr lIns="90757" tIns="45336" rIns="90757" bIns="45336" anchor="ctr"/>
          <a:lstStyle>
            <a:lvl1pPr marL="0" algn="l" defTabSz="1208493" rtl="0" eaLnBrk="1" latinLnBrk="0" hangingPunct="1">
              <a:defRPr lang="en-US" sz="3599" kern="1200" spc="150" noProof="0" dirty="0">
                <a:solidFill>
                  <a:schemeClr val="tx2"/>
                </a:solidFill>
                <a:latin typeface="Oswald bold" panose="02000803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pPr lvl="0"/>
            <a:r>
              <a:rPr lang="en-US" noProof="0" dirty="0"/>
              <a:t>Your Title Goes Here</a:t>
            </a:r>
          </a:p>
        </p:txBody>
      </p:sp>
      <p:sp>
        <p:nvSpPr>
          <p:cNvPr id="11" name="235 Rectángulo">
            <a:extLst>
              <a:ext uri="{FF2B5EF4-FFF2-40B4-BE49-F238E27FC236}">
                <a16:creationId xmlns:a16="http://schemas.microsoft.com/office/drawing/2014/main" id="{1B8A29D1-4EBC-4005-97E2-77473ED869B2}"/>
              </a:ext>
            </a:extLst>
          </p:cNvPr>
          <p:cNvSpPr/>
          <p:nvPr userDrawn="1"/>
        </p:nvSpPr>
        <p:spPr bwMode="auto">
          <a:xfrm>
            <a:off x="0" y="375138"/>
            <a:ext cx="206987" cy="49587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>
              <a:defRPr/>
            </a:pPr>
            <a:endParaRPr lang="es-SV" sz="2400" dirty="0">
              <a:solidFill>
                <a:srgbClr val="0277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9064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  <p:bldP spid="36" grpId="0" animBg="1"/>
      <p:bldP spid="37" grpId="0" animBg="1"/>
      <p:bldP spid="23" grpId="0"/>
      <p:bldP spid="24" grpId="0"/>
      <p:bldP spid="10" grpId="0">
        <p:tmplLst>
          <p:tmpl>
            <p:tnLst>
              <p:par>
                <p:cTn presetID="2" presetClass="entr" presetSubtype="8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2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2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/>
    </p:bldLst>
  </p:timing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80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4 Rectángulo">
            <a:extLst>
              <a:ext uri="{FF2B5EF4-FFF2-40B4-BE49-F238E27FC236}">
                <a16:creationId xmlns:a16="http://schemas.microsoft.com/office/drawing/2014/main" id="{972ED3AB-65BF-4D1F-9B99-DAC944DCB4F7}"/>
              </a:ext>
            </a:extLst>
          </p:cNvPr>
          <p:cNvSpPr/>
          <p:nvPr userDrawn="1"/>
        </p:nvSpPr>
        <p:spPr bwMode="auto">
          <a:xfrm>
            <a:off x="0" y="0"/>
            <a:ext cx="12192000" cy="4261497"/>
          </a:xfrm>
          <a:prstGeom prst="rect">
            <a:avLst/>
          </a:prstGeom>
          <a:solidFill>
            <a:srgbClr val="242A30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>
              <a:defRPr/>
            </a:pPr>
            <a:endParaRPr lang="es-SV" sz="145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3" name="Picture 10" descr="http://app.imcreator.com/images/editor/iphone_for_editor.png">
            <a:extLst>
              <a:ext uri="{FF2B5EF4-FFF2-40B4-BE49-F238E27FC236}">
                <a16:creationId xmlns:a16="http://schemas.microsoft.com/office/drawing/2014/main" id="{3173A9D5-CB01-417C-AB7A-5F5887542E8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61077" y="194846"/>
            <a:ext cx="3802675" cy="6812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2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8329523" y="1201510"/>
            <a:ext cx="2658162" cy="4390923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1451740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3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4">
            <a:extLst>
              <a:ext uri="{FF2B5EF4-FFF2-40B4-BE49-F238E27FC236}">
                <a16:creationId xmlns:a16="http://schemas.microsoft.com/office/drawing/2014/main" id="{1DF99CA0-F7A5-4EB5-9AB3-D15942BFCEE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55144" y="-128680"/>
            <a:ext cx="8296894" cy="4675395"/>
          </a:xfrm>
          <a:prstGeom prst="rect">
            <a:avLst/>
          </a:prstGeom>
        </p:spPr>
      </p:pic>
      <p:sp>
        <p:nvSpPr>
          <p:cNvPr id="4" name="2 Marcador de posición de imagen">
            <a:extLst>
              <a:ext uri="{FF2B5EF4-FFF2-40B4-BE49-F238E27FC236}">
                <a16:creationId xmlns:a16="http://schemas.microsoft.com/office/drawing/2014/main" id="{4B654295-9D6E-48D3-84B9-18D384E7E1A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665783" y="444502"/>
            <a:ext cx="5168201" cy="3234444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122143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3508382" y="0"/>
            <a:ext cx="8683618" cy="6858000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3940520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5083453" y="0"/>
            <a:ext cx="7108547" cy="3743999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791747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193367" cy="6858000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4" name="2 Marcador de posición de imagen">
            <a:extLst>
              <a:ext uri="{FF2B5EF4-FFF2-40B4-BE49-F238E27FC236}">
                <a16:creationId xmlns:a16="http://schemas.microsoft.com/office/drawing/2014/main" id="{3A1C5B2F-15F1-4194-85F7-C438E6C3D55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285151" y="0"/>
            <a:ext cx="3193367" cy="3375309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5" name="2 Marcador de posición de imagen">
            <a:extLst>
              <a:ext uri="{FF2B5EF4-FFF2-40B4-BE49-F238E27FC236}">
                <a16:creationId xmlns:a16="http://schemas.microsoft.com/office/drawing/2014/main" id="{EEE3526C-C6AA-4B60-931F-AA723D9BDE3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85151" y="3482691"/>
            <a:ext cx="3193367" cy="3375309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4141773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4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2 Marcador de posición de imagen">
            <a:extLst>
              <a:ext uri="{FF2B5EF4-FFF2-40B4-BE49-F238E27FC236}">
                <a16:creationId xmlns:a16="http://schemas.microsoft.com/office/drawing/2014/main" id="{CD4595CB-ED3D-4BAC-8A4E-8E2A9B2ACF8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81027" y="2105716"/>
            <a:ext cx="5107735" cy="4068271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11" name="2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2192000" cy="1674008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12" name="11 Rectángulo"/>
          <p:cNvSpPr/>
          <p:nvPr userDrawn="1"/>
        </p:nvSpPr>
        <p:spPr bwMode="auto">
          <a:xfrm>
            <a:off x="0" y="6628633"/>
            <a:ext cx="12192000" cy="2293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13" name="12 Rectángulo"/>
          <p:cNvSpPr/>
          <p:nvPr userDrawn="1"/>
        </p:nvSpPr>
        <p:spPr bwMode="auto">
          <a:xfrm>
            <a:off x="11158733" y="6607204"/>
            <a:ext cx="517524" cy="25006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14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1181290" y="6631384"/>
            <a:ext cx="472409" cy="222409"/>
          </a:xfrm>
          <a:prstGeom prst="rect">
            <a:avLst/>
          </a:prstGeom>
          <a:noFill/>
        </p:spPr>
        <p:txBody>
          <a:bodyPr lIns="181268" tIns="90674" rIns="181268" bIns="90674"/>
          <a:lstStyle>
            <a:lvl1pPr algn="ctr">
              <a:defRPr sz="1000">
                <a:solidFill>
                  <a:schemeClr val="bg1"/>
                </a:solidFill>
                <a:latin typeface="PT Sans" panose="020B0503020203020204" pitchFamily="34" charset="0"/>
                <a:ea typeface="Roboto Light" panose="02000000000000000000" pitchFamily="2" charset="0"/>
                <a:cs typeface="PT Sans" panose="020B0503020203020204" pitchFamily="34" charset="0"/>
              </a:defRPr>
            </a:lvl1pPr>
          </a:lstStyle>
          <a:p>
            <a:pPr defTabSz="905800"/>
            <a:fld id="{597BFFA6-61B1-4984-983B-9D1AEC0ED12D}" type="slidenum">
              <a:rPr lang="es-SV" smtClean="0">
                <a:solidFill>
                  <a:srgbClr val="FFFFFF"/>
                </a:solidFill>
              </a:rPr>
              <a:pPr defTabSz="905800"/>
              <a:t>‹#›</a:t>
            </a:fld>
            <a:endParaRPr lang="es-SV" dirty="0">
              <a:solidFill>
                <a:srgbClr val="FFFFFF"/>
              </a:solidFill>
            </a:endParaRPr>
          </a:p>
        </p:txBody>
      </p:sp>
      <p:sp>
        <p:nvSpPr>
          <p:cNvPr id="15" name="Rectángulo 5"/>
          <p:cNvSpPr/>
          <p:nvPr userDrawn="1"/>
        </p:nvSpPr>
        <p:spPr>
          <a:xfrm>
            <a:off x="5144553" y="6613156"/>
            <a:ext cx="190289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08493"/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135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4" grpId="0"/>
      <p:bldP spid="15" grpId="0"/>
    </p:bld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4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2"/>
          <p:cNvSpPr>
            <a:spLocks noGrp="1"/>
          </p:cNvSpPr>
          <p:nvPr>
            <p:ph type="pic" sz="quarter" idx="11"/>
          </p:nvPr>
        </p:nvSpPr>
        <p:spPr>
          <a:xfrm>
            <a:off x="114293" y="1224010"/>
            <a:ext cx="2759537" cy="2736000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21" name="3"/>
          <p:cNvSpPr>
            <a:spLocks noGrp="1"/>
          </p:cNvSpPr>
          <p:nvPr>
            <p:ph type="pic" sz="quarter" idx="12"/>
          </p:nvPr>
        </p:nvSpPr>
        <p:spPr>
          <a:xfrm>
            <a:off x="114293" y="4044131"/>
            <a:ext cx="2759537" cy="2639967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23" name="4"/>
          <p:cNvSpPr>
            <a:spLocks noGrp="1"/>
          </p:cNvSpPr>
          <p:nvPr>
            <p:ph type="pic" sz="quarter" idx="14"/>
          </p:nvPr>
        </p:nvSpPr>
        <p:spPr>
          <a:xfrm>
            <a:off x="2955886" y="1224010"/>
            <a:ext cx="3024000" cy="2736000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22" name="5"/>
          <p:cNvSpPr>
            <a:spLocks noGrp="1"/>
          </p:cNvSpPr>
          <p:nvPr>
            <p:ph type="pic" sz="quarter" idx="13"/>
          </p:nvPr>
        </p:nvSpPr>
        <p:spPr>
          <a:xfrm>
            <a:off x="2955886" y="4044131"/>
            <a:ext cx="3024000" cy="2639967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28" name="6"/>
          <p:cNvSpPr>
            <a:spLocks noGrp="1"/>
          </p:cNvSpPr>
          <p:nvPr>
            <p:ph type="pic" sz="quarter" idx="16"/>
          </p:nvPr>
        </p:nvSpPr>
        <p:spPr>
          <a:xfrm>
            <a:off x="6061943" y="1224010"/>
            <a:ext cx="3024000" cy="2736000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27" name="7"/>
          <p:cNvSpPr>
            <a:spLocks noGrp="1"/>
          </p:cNvSpPr>
          <p:nvPr>
            <p:ph type="pic" sz="quarter" idx="15"/>
          </p:nvPr>
        </p:nvSpPr>
        <p:spPr>
          <a:xfrm>
            <a:off x="6061943" y="4044131"/>
            <a:ext cx="3024000" cy="2639967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32" name="8"/>
          <p:cNvSpPr>
            <a:spLocks noGrp="1"/>
          </p:cNvSpPr>
          <p:nvPr>
            <p:ph type="pic" sz="quarter" idx="18"/>
          </p:nvPr>
        </p:nvSpPr>
        <p:spPr>
          <a:xfrm>
            <a:off x="9168000" y="1224010"/>
            <a:ext cx="2908914" cy="2736000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31" name="9"/>
          <p:cNvSpPr>
            <a:spLocks noGrp="1"/>
          </p:cNvSpPr>
          <p:nvPr>
            <p:ph type="pic" sz="quarter" idx="17"/>
          </p:nvPr>
        </p:nvSpPr>
        <p:spPr>
          <a:xfrm>
            <a:off x="9168000" y="4044131"/>
            <a:ext cx="2908914" cy="2639967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10" name="12 Marcador de texto">
            <a:extLst>
              <a:ext uri="{FF2B5EF4-FFF2-40B4-BE49-F238E27FC236}">
                <a16:creationId xmlns:a16="http://schemas.microsoft.com/office/drawing/2014/main" id="{29CFD9D2-07EE-44AE-B85B-BD7C5CBD1C9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31310" y="253920"/>
            <a:ext cx="10489907" cy="809906"/>
          </a:xfrm>
          <a:prstGeom prst="rect">
            <a:avLst/>
          </a:prstGeom>
        </p:spPr>
        <p:txBody>
          <a:bodyPr lIns="90757" tIns="45336" rIns="90757" bIns="45336" anchor="ctr"/>
          <a:lstStyle>
            <a:lvl1pPr marL="0" algn="l" defTabSz="1208493" rtl="0" eaLnBrk="1" latinLnBrk="0" hangingPunct="1">
              <a:defRPr lang="en-US" sz="3599" kern="1200" spc="150" noProof="0" dirty="0">
                <a:solidFill>
                  <a:schemeClr val="tx2"/>
                </a:solidFill>
                <a:latin typeface="Oswald bold" panose="02000803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pPr lvl="0"/>
            <a:r>
              <a:rPr lang="en-US" noProof="0" dirty="0"/>
              <a:t>Your Title Goes Here</a:t>
            </a:r>
          </a:p>
        </p:txBody>
      </p:sp>
      <p:sp>
        <p:nvSpPr>
          <p:cNvPr id="11" name="235 Rectángulo">
            <a:extLst>
              <a:ext uri="{FF2B5EF4-FFF2-40B4-BE49-F238E27FC236}">
                <a16:creationId xmlns:a16="http://schemas.microsoft.com/office/drawing/2014/main" id="{2CD0E08E-B0B0-444B-A9CA-B2AB7A8E4B08}"/>
              </a:ext>
            </a:extLst>
          </p:cNvPr>
          <p:cNvSpPr/>
          <p:nvPr userDrawn="1"/>
        </p:nvSpPr>
        <p:spPr bwMode="auto">
          <a:xfrm>
            <a:off x="0" y="375138"/>
            <a:ext cx="206987" cy="49587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>
              <a:defRPr/>
            </a:pPr>
            <a:endParaRPr lang="es-SV" sz="2400" dirty="0">
              <a:solidFill>
                <a:srgbClr val="0277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933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3" grpId="0" animBg="1"/>
      <p:bldP spid="22" grpId="0" animBg="1"/>
      <p:bldP spid="28" grpId="0" animBg="1"/>
      <p:bldP spid="27" grpId="0" animBg="1"/>
      <p:bldP spid="32" grpId="0" animBg="1"/>
      <p:bldP spid="31" grpId="0" animBg="1"/>
      <p:bldP spid="10" grpId="0">
        <p:tmplLst>
          <p:tmpl>
            <p:tnLst>
              <p:par>
                <p:cTn presetID="2" presetClass="entr" presetSubtype="8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2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2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8657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4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12 Marcador de texto">
            <a:extLst>
              <a:ext uri="{FF2B5EF4-FFF2-40B4-BE49-F238E27FC236}">
                <a16:creationId xmlns:a16="http://schemas.microsoft.com/office/drawing/2014/main" id="{15C9BDA4-AA29-4254-8389-81D7E90F097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1310" y="253920"/>
            <a:ext cx="10489907" cy="809906"/>
          </a:xfrm>
          <a:prstGeom prst="rect">
            <a:avLst/>
          </a:prstGeom>
        </p:spPr>
        <p:txBody>
          <a:bodyPr lIns="90757" tIns="45336" rIns="90757" bIns="45336" anchor="ctr"/>
          <a:lstStyle>
            <a:lvl1pPr marL="0" algn="l" defTabSz="1208493" rtl="0" eaLnBrk="1" latinLnBrk="0" hangingPunct="1">
              <a:defRPr lang="en-US" sz="3599" kern="1200" spc="150" noProof="0" dirty="0">
                <a:solidFill>
                  <a:schemeClr val="tx2"/>
                </a:solidFill>
                <a:latin typeface="Oswald bold" panose="02000803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pPr lvl="0"/>
            <a:r>
              <a:rPr lang="en-US" noProof="0" dirty="0"/>
              <a:t>Your Title Goes Here</a:t>
            </a:r>
          </a:p>
        </p:txBody>
      </p:sp>
      <p:sp>
        <p:nvSpPr>
          <p:cNvPr id="20" name="2"/>
          <p:cNvSpPr>
            <a:spLocks noGrp="1"/>
          </p:cNvSpPr>
          <p:nvPr>
            <p:ph type="pic" sz="quarter" idx="11"/>
          </p:nvPr>
        </p:nvSpPr>
        <p:spPr>
          <a:xfrm>
            <a:off x="1443285" y="1786777"/>
            <a:ext cx="2968007" cy="2429719"/>
          </a:xfrm>
          <a:prstGeom prst="roundRect">
            <a:avLst>
              <a:gd name="adj" fmla="val 2360"/>
            </a:avLst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13" name="2">
            <a:extLst>
              <a:ext uri="{FF2B5EF4-FFF2-40B4-BE49-F238E27FC236}">
                <a16:creationId xmlns:a16="http://schemas.microsoft.com/office/drawing/2014/main" id="{45F51C5A-62DD-488C-805A-167D0DEC80D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648248" y="1786508"/>
            <a:ext cx="2968007" cy="2429719"/>
          </a:xfrm>
          <a:prstGeom prst="roundRect">
            <a:avLst>
              <a:gd name="adj" fmla="val 2360"/>
            </a:avLst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14" name="2">
            <a:extLst>
              <a:ext uri="{FF2B5EF4-FFF2-40B4-BE49-F238E27FC236}">
                <a16:creationId xmlns:a16="http://schemas.microsoft.com/office/drawing/2014/main" id="{86D1A0EC-2842-477F-8380-C93DA09DDB4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853210" y="1786508"/>
            <a:ext cx="2968007" cy="2429719"/>
          </a:xfrm>
          <a:prstGeom prst="roundRect">
            <a:avLst>
              <a:gd name="adj" fmla="val 2360"/>
            </a:avLst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15" name="11 Rectángulo">
            <a:extLst>
              <a:ext uri="{FF2B5EF4-FFF2-40B4-BE49-F238E27FC236}">
                <a16:creationId xmlns:a16="http://schemas.microsoft.com/office/drawing/2014/main" id="{A313542F-558A-4AF1-8CF7-51BCD6BEEDC5}"/>
              </a:ext>
            </a:extLst>
          </p:cNvPr>
          <p:cNvSpPr/>
          <p:nvPr userDrawn="1"/>
        </p:nvSpPr>
        <p:spPr bwMode="auto">
          <a:xfrm>
            <a:off x="0" y="6628633"/>
            <a:ext cx="12192000" cy="2293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16" name="12 Rectángulo">
            <a:extLst>
              <a:ext uri="{FF2B5EF4-FFF2-40B4-BE49-F238E27FC236}">
                <a16:creationId xmlns:a16="http://schemas.microsoft.com/office/drawing/2014/main" id="{0EA6DBAA-1EB8-47DD-92A9-DA33C7BDA7B9}"/>
              </a:ext>
            </a:extLst>
          </p:cNvPr>
          <p:cNvSpPr/>
          <p:nvPr userDrawn="1"/>
        </p:nvSpPr>
        <p:spPr bwMode="auto">
          <a:xfrm>
            <a:off x="11158733" y="6607204"/>
            <a:ext cx="517524" cy="25006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17" name="5 Marcador de número de diapositiva">
            <a:extLst>
              <a:ext uri="{FF2B5EF4-FFF2-40B4-BE49-F238E27FC236}">
                <a16:creationId xmlns:a16="http://schemas.microsoft.com/office/drawing/2014/main" id="{66E8125D-842A-4561-A5F2-CCC9C57FE0B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181290" y="6631384"/>
            <a:ext cx="472409" cy="222409"/>
          </a:xfrm>
          <a:prstGeom prst="rect">
            <a:avLst/>
          </a:prstGeom>
          <a:noFill/>
        </p:spPr>
        <p:txBody>
          <a:bodyPr lIns="181268" tIns="90674" rIns="181268" bIns="90674"/>
          <a:lstStyle>
            <a:lvl1pPr algn="ctr">
              <a:defRPr sz="1000">
                <a:solidFill>
                  <a:schemeClr val="bg1"/>
                </a:solidFill>
                <a:latin typeface="PT Sans" panose="020B0503020203020204" pitchFamily="34" charset="0"/>
                <a:ea typeface="Roboto Light" panose="02000000000000000000" pitchFamily="2" charset="0"/>
                <a:cs typeface="PT Sans" panose="020B0503020203020204" pitchFamily="34" charset="0"/>
              </a:defRPr>
            </a:lvl1pPr>
          </a:lstStyle>
          <a:p>
            <a:pPr defTabSz="905800"/>
            <a:fld id="{597BFFA6-61B1-4984-983B-9D1AEC0ED12D}" type="slidenum">
              <a:rPr lang="es-SV" smtClean="0">
                <a:solidFill>
                  <a:srgbClr val="FFFFFF"/>
                </a:solidFill>
              </a:rPr>
              <a:pPr defTabSz="905800"/>
              <a:t>‹#›</a:t>
            </a:fld>
            <a:endParaRPr lang="es-SV" dirty="0">
              <a:solidFill>
                <a:srgbClr val="FFFFFF"/>
              </a:solidFill>
            </a:endParaRPr>
          </a:p>
        </p:txBody>
      </p:sp>
      <p:sp>
        <p:nvSpPr>
          <p:cNvPr id="18" name="Rectángulo 5">
            <a:extLst>
              <a:ext uri="{FF2B5EF4-FFF2-40B4-BE49-F238E27FC236}">
                <a16:creationId xmlns:a16="http://schemas.microsoft.com/office/drawing/2014/main" id="{6F9AE97E-8ED4-4C65-9B31-82C28AE4BFDE}"/>
              </a:ext>
            </a:extLst>
          </p:cNvPr>
          <p:cNvSpPr/>
          <p:nvPr userDrawn="1"/>
        </p:nvSpPr>
        <p:spPr>
          <a:xfrm>
            <a:off x="5144553" y="6613156"/>
            <a:ext cx="190289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08493"/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24" name="235 Rectángulo">
            <a:extLst>
              <a:ext uri="{FF2B5EF4-FFF2-40B4-BE49-F238E27FC236}">
                <a16:creationId xmlns:a16="http://schemas.microsoft.com/office/drawing/2014/main" id="{4A5A82B6-9C6E-4261-9675-85BF9F4E03CD}"/>
              </a:ext>
            </a:extLst>
          </p:cNvPr>
          <p:cNvSpPr/>
          <p:nvPr userDrawn="1"/>
        </p:nvSpPr>
        <p:spPr bwMode="auto">
          <a:xfrm>
            <a:off x="0" y="375138"/>
            <a:ext cx="206987" cy="49587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>
              <a:defRPr/>
            </a:pPr>
            <a:endParaRPr lang="es-SV" sz="2400" dirty="0">
              <a:solidFill>
                <a:srgbClr val="0277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960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>
        <p:tmplLst>
          <p:tmpl>
            <p:tnLst>
              <p:par>
                <p:cTn presetID="2" presetClass="entr" presetSubtype="8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25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25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 animBg="1"/>
      <p:bldP spid="13" grpId="0" animBg="1"/>
      <p:bldP spid="14" grpId="0" animBg="1"/>
      <p:bldP spid="17" grpId="0"/>
      <p:bldP spid="18" grpId="0"/>
      <p:bldP spid="24" grpId="0" animBg="1"/>
    </p:bld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4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12 Marcador de texto">
            <a:extLst>
              <a:ext uri="{FF2B5EF4-FFF2-40B4-BE49-F238E27FC236}">
                <a16:creationId xmlns:a16="http://schemas.microsoft.com/office/drawing/2014/main" id="{15C9BDA4-AA29-4254-8389-81D7E90F097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1310" y="253920"/>
            <a:ext cx="10489907" cy="809906"/>
          </a:xfrm>
          <a:prstGeom prst="rect">
            <a:avLst/>
          </a:prstGeom>
        </p:spPr>
        <p:txBody>
          <a:bodyPr lIns="90757" tIns="45336" rIns="90757" bIns="45336" anchor="ctr"/>
          <a:lstStyle>
            <a:lvl1pPr marL="0" algn="l" defTabSz="1208493" rtl="0" eaLnBrk="1" latinLnBrk="0" hangingPunct="1">
              <a:defRPr lang="en-US" sz="3599" kern="1200" spc="150" noProof="0" dirty="0">
                <a:solidFill>
                  <a:schemeClr val="tx2"/>
                </a:solidFill>
                <a:latin typeface="Oswald bold" panose="02000803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pPr lvl="0"/>
            <a:r>
              <a:rPr lang="en-US" noProof="0" dirty="0"/>
              <a:t>Your Title Goes Here</a:t>
            </a:r>
          </a:p>
        </p:txBody>
      </p:sp>
      <p:sp>
        <p:nvSpPr>
          <p:cNvPr id="20" name="2"/>
          <p:cNvSpPr>
            <a:spLocks noGrp="1"/>
          </p:cNvSpPr>
          <p:nvPr>
            <p:ph type="pic" sz="quarter" idx="11"/>
          </p:nvPr>
        </p:nvSpPr>
        <p:spPr>
          <a:xfrm>
            <a:off x="454512" y="1786778"/>
            <a:ext cx="2654788" cy="1732222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  <a:alpha val="5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15" name="11 Rectángulo">
            <a:extLst>
              <a:ext uri="{FF2B5EF4-FFF2-40B4-BE49-F238E27FC236}">
                <a16:creationId xmlns:a16="http://schemas.microsoft.com/office/drawing/2014/main" id="{A313542F-558A-4AF1-8CF7-51BCD6BEEDC5}"/>
              </a:ext>
            </a:extLst>
          </p:cNvPr>
          <p:cNvSpPr/>
          <p:nvPr userDrawn="1"/>
        </p:nvSpPr>
        <p:spPr bwMode="auto">
          <a:xfrm>
            <a:off x="0" y="6628633"/>
            <a:ext cx="12192000" cy="2293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16" name="12 Rectángulo">
            <a:extLst>
              <a:ext uri="{FF2B5EF4-FFF2-40B4-BE49-F238E27FC236}">
                <a16:creationId xmlns:a16="http://schemas.microsoft.com/office/drawing/2014/main" id="{0EA6DBAA-1EB8-47DD-92A9-DA33C7BDA7B9}"/>
              </a:ext>
            </a:extLst>
          </p:cNvPr>
          <p:cNvSpPr/>
          <p:nvPr userDrawn="1"/>
        </p:nvSpPr>
        <p:spPr bwMode="auto">
          <a:xfrm>
            <a:off x="11158733" y="6607204"/>
            <a:ext cx="517524" cy="25006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17" name="5 Marcador de número de diapositiva">
            <a:extLst>
              <a:ext uri="{FF2B5EF4-FFF2-40B4-BE49-F238E27FC236}">
                <a16:creationId xmlns:a16="http://schemas.microsoft.com/office/drawing/2014/main" id="{66E8125D-842A-4561-A5F2-CCC9C57FE0B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181290" y="6631384"/>
            <a:ext cx="472409" cy="222409"/>
          </a:xfrm>
          <a:prstGeom prst="rect">
            <a:avLst/>
          </a:prstGeom>
          <a:noFill/>
        </p:spPr>
        <p:txBody>
          <a:bodyPr lIns="181268" tIns="90674" rIns="181268" bIns="90674"/>
          <a:lstStyle>
            <a:lvl1pPr algn="ctr">
              <a:defRPr sz="1000">
                <a:solidFill>
                  <a:schemeClr val="bg1"/>
                </a:solidFill>
                <a:latin typeface="PT Sans" panose="020B0503020203020204" pitchFamily="34" charset="0"/>
                <a:ea typeface="Roboto Light" panose="02000000000000000000" pitchFamily="2" charset="0"/>
                <a:cs typeface="PT Sans" panose="020B0503020203020204" pitchFamily="34" charset="0"/>
              </a:defRPr>
            </a:lvl1pPr>
          </a:lstStyle>
          <a:p>
            <a:pPr defTabSz="905800"/>
            <a:fld id="{597BFFA6-61B1-4984-983B-9D1AEC0ED12D}" type="slidenum">
              <a:rPr lang="es-SV" smtClean="0">
                <a:solidFill>
                  <a:srgbClr val="FFFFFF"/>
                </a:solidFill>
              </a:rPr>
              <a:pPr defTabSz="905800"/>
              <a:t>‹#›</a:t>
            </a:fld>
            <a:endParaRPr lang="es-SV" dirty="0">
              <a:solidFill>
                <a:srgbClr val="FFFFFF"/>
              </a:solidFill>
            </a:endParaRPr>
          </a:p>
        </p:txBody>
      </p:sp>
      <p:sp>
        <p:nvSpPr>
          <p:cNvPr id="18" name="Rectángulo 5">
            <a:extLst>
              <a:ext uri="{FF2B5EF4-FFF2-40B4-BE49-F238E27FC236}">
                <a16:creationId xmlns:a16="http://schemas.microsoft.com/office/drawing/2014/main" id="{6F9AE97E-8ED4-4C65-9B31-82C28AE4BFDE}"/>
              </a:ext>
            </a:extLst>
          </p:cNvPr>
          <p:cNvSpPr/>
          <p:nvPr userDrawn="1"/>
        </p:nvSpPr>
        <p:spPr>
          <a:xfrm>
            <a:off x="5144553" y="6613156"/>
            <a:ext cx="190289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08493"/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24" name="235 Rectángulo">
            <a:extLst>
              <a:ext uri="{FF2B5EF4-FFF2-40B4-BE49-F238E27FC236}">
                <a16:creationId xmlns:a16="http://schemas.microsoft.com/office/drawing/2014/main" id="{4A5A82B6-9C6E-4261-9675-85BF9F4E03CD}"/>
              </a:ext>
            </a:extLst>
          </p:cNvPr>
          <p:cNvSpPr/>
          <p:nvPr userDrawn="1"/>
        </p:nvSpPr>
        <p:spPr bwMode="auto">
          <a:xfrm>
            <a:off x="0" y="375138"/>
            <a:ext cx="206987" cy="49587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>
              <a:defRPr/>
            </a:pPr>
            <a:endParaRPr lang="es-SV" sz="2400" dirty="0">
              <a:solidFill>
                <a:srgbClr val="02779C"/>
              </a:solidFill>
            </a:endParaRPr>
          </a:p>
        </p:txBody>
      </p:sp>
      <p:sp>
        <p:nvSpPr>
          <p:cNvPr id="11" name="2">
            <a:extLst>
              <a:ext uri="{FF2B5EF4-FFF2-40B4-BE49-F238E27FC236}">
                <a16:creationId xmlns:a16="http://schemas.microsoft.com/office/drawing/2014/main" id="{A24D36DA-0AE6-4BD9-B84C-3EE571A24F1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332665" y="1786778"/>
            <a:ext cx="2654788" cy="1732222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  <a:alpha val="5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12" name="2">
            <a:extLst>
              <a:ext uri="{FF2B5EF4-FFF2-40B4-BE49-F238E27FC236}">
                <a16:creationId xmlns:a16="http://schemas.microsoft.com/office/drawing/2014/main" id="{93BFA706-0F9F-4225-A421-3DF5CE9F3D3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10818" y="1786778"/>
            <a:ext cx="2654788" cy="1732222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  <a:alpha val="5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19" name="2">
            <a:extLst>
              <a:ext uri="{FF2B5EF4-FFF2-40B4-BE49-F238E27FC236}">
                <a16:creationId xmlns:a16="http://schemas.microsoft.com/office/drawing/2014/main" id="{AEB702C9-F8C5-4E9C-985A-18BE8C5BDE1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088972" y="1786778"/>
            <a:ext cx="2654788" cy="1732222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  <a:alpha val="5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3711851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23" presetClass="entr" presetSubtype="28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>
        <p:tmplLst>
          <p:tmpl>
            <p:tnLst>
              <p:par>
                <p:cTn presetID="2" presetClass="entr" presetSubtype="8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25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25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 animBg="1"/>
      <p:bldP spid="17" grpId="0"/>
      <p:bldP spid="18" grpId="0"/>
      <p:bldP spid="24" grpId="0" animBg="1"/>
      <p:bldP spid="11" grpId="0" animBg="1"/>
      <p:bldP spid="12" grpId="0" animBg="1"/>
      <p:bldP spid="19" grpId="0" animBg="1"/>
    </p:bldLst>
  </p:timing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80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4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Marcador de posición de imagen 33">
            <a:extLst>
              <a:ext uri="{FF2B5EF4-FFF2-40B4-BE49-F238E27FC236}">
                <a16:creationId xmlns:a16="http://schemas.microsoft.com/office/drawing/2014/main" id="{BD208D24-71A8-4D47-8601-6A77E23E647D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932436" y="1726886"/>
            <a:ext cx="2003034" cy="2003034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  <a:ln w="152400">
            <a:noFill/>
          </a:ln>
        </p:spPr>
        <p:txBody>
          <a:bodyPr wrap="square" lIns="91383" tIns="45688" rIns="91383" bIns="45688">
            <a:noAutofit/>
          </a:bodyPr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35" name="Marcador de posición de imagen 34">
            <a:extLst>
              <a:ext uri="{FF2B5EF4-FFF2-40B4-BE49-F238E27FC236}">
                <a16:creationId xmlns:a16="http://schemas.microsoft.com/office/drawing/2014/main" id="{7FF70064-B0AF-42DC-8391-D527DF99E7FD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3711025" y="1726886"/>
            <a:ext cx="2003034" cy="2003034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  <a:ln w="152400">
            <a:noFill/>
          </a:ln>
        </p:spPr>
        <p:txBody>
          <a:bodyPr wrap="square" lIns="91383" tIns="45688" rIns="91383" bIns="45688">
            <a:noAutofit/>
          </a:bodyPr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36" name="Marcador de posición de imagen 35">
            <a:extLst>
              <a:ext uri="{FF2B5EF4-FFF2-40B4-BE49-F238E27FC236}">
                <a16:creationId xmlns:a16="http://schemas.microsoft.com/office/drawing/2014/main" id="{61F928EE-4000-409B-B7A6-2DA2CFB19B7F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6489615" y="1726886"/>
            <a:ext cx="2003034" cy="2003034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  <a:ln w="152400">
            <a:noFill/>
          </a:ln>
        </p:spPr>
        <p:txBody>
          <a:bodyPr wrap="square" lIns="91383" tIns="45688" rIns="91383" bIns="45688">
            <a:noAutofit/>
          </a:bodyPr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37" name="Marcador de posición de imagen 36">
            <a:extLst>
              <a:ext uri="{FF2B5EF4-FFF2-40B4-BE49-F238E27FC236}">
                <a16:creationId xmlns:a16="http://schemas.microsoft.com/office/drawing/2014/main" id="{D5672A69-0416-4C82-82B7-6644006B40C2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9268204" y="1726886"/>
            <a:ext cx="2003034" cy="2003034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  <a:ln w="152400">
            <a:noFill/>
          </a:ln>
        </p:spPr>
        <p:txBody>
          <a:bodyPr wrap="square" lIns="91383" tIns="45688" rIns="91383" bIns="45688">
            <a:noAutofit/>
          </a:bodyPr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21" name="11 Rectángulo">
            <a:extLst>
              <a:ext uri="{FF2B5EF4-FFF2-40B4-BE49-F238E27FC236}">
                <a16:creationId xmlns:a16="http://schemas.microsoft.com/office/drawing/2014/main" id="{0D0F1781-7046-4D05-92C3-2B968BCE250E}"/>
              </a:ext>
            </a:extLst>
          </p:cNvPr>
          <p:cNvSpPr/>
          <p:nvPr userDrawn="1"/>
        </p:nvSpPr>
        <p:spPr bwMode="auto">
          <a:xfrm>
            <a:off x="0" y="6628633"/>
            <a:ext cx="12192000" cy="2293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22" name="12 Rectángulo">
            <a:extLst>
              <a:ext uri="{FF2B5EF4-FFF2-40B4-BE49-F238E27FC236}">
                <a16:creationId xmlns:a16="http://schemas.microsoft.com/office/drawing/2014/main" id="{B33FB721-54F8-4353-9E55-898988ED7CAC}"/>
              </a:ext>
            </a:extLst>
          </p:cNvPr>
          <p:cNvSpPr/>
          <p:nvPr userDrawn="1"/>
        </p:nvSpPr>
        <p:spPr bwMode="auto">
          <a:xfrm>
            <a:off x="11158733" y="6607204"/>
            <a:ext cx="517524" cy="25006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23" name="5 Marcador de número de diapositiva">
            <a:extLst>
              <a:ext uri="{FF2B5EF4-FFF2-40B4-BE49-F238E27FC236}">
                <a16:creationId xmlns:a16="http://schemas.microsoft.com/office/drawing/2014/main" id="{E81B7EBF-C138-4BFF-A83C-1315C907B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81290" y="6631384"/>
            <a:ext cx="472409" cy="222409"/>
          </a:xfrm>
          <a:prstGeom prst="rect">
            <a:avLst/>
          </a:prstGeom>
          <a:noFill/>
        </p:spPr>
        <p:txBody>
          <a:bodyPr lIns="181268" tIns="90674" rIns="181268" bIns="90674"/>
          <a:lstStyle>
            <a:lvl1pPr algn="ctr">
              <a:defRPr sz="1000">
                <a:solidFill>
                  <a:schemeClr val="bg1"/>
                </a:solidFill>
                <a:latin typeface="PT Sans" panose="020B0503020203020204" pitchFamily="34" charset="0"/>
                <a:ea typeface="Roboto Light" panose="02000000000000000000" pitchFamily="2" charset="0"/>
                <a:cs typeface="PT Sans" panose="020B0503020203020204" pitchFamily="34" charset="0"/>
              </a:defRPr>
            </a:lvl1pPr>
          </a:lstStyle>
          <a:p>
            <a:pPr defTabSz="905800"/>
            <a:fld id="{597BFFA6-61B1-4984-983B-9D1AEC0ED12D}" type="slidenum">
              <a:rPr lang="es-SV" smtClean="0">
                <a:solidFill>
                  <a:srgbClr val="FFFFFF"/>
                </a:solidFill>
              </a:rPr>
              <a:pPr defTabSz="905800"/>
              <a:t>‹#›</a:t>
            </a:fld>
            <a:endParaRPr lang="es-SV" dirty="0">
              <a:solidFill>
                <a:srgbClr val="FFFFFF"/>
              </a:solidFill>
            </a:endParaRPr>
          </a:p>
        </p:txBody>
      </p:sp>
      <p:sp>
        <p:nvSpPr>
          <p:cNvPr id="24" name="Rectángulo 5">
            <a:extLst>
              <a:ext uri="{FF2B5EF4-FFF2-40B4-BE49-F238E27FC236}">
                <a16:creationId xmlns:a16="http://schemas.microsoft.com/office/drawing/2014/main" id="{FCC22919-6F01-4BDA-8193-775C5732F45A}"/>
              </a:ext>
            </a:extLst>
          </p:cNvPr>
          <p:cNvSpPr/>
          <p:nvPr userDrawn="1"/>
        </p:nvSpPr>
        <p:spPr>
          <a:xfrm>
            <a:off x="5144553" y="6613156"/>
            <a:ext cx="190289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08493"/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10" name="12 Marcador de texto">
            <a:extLst>
              <a:ext uri="{FF2B5EF4-FFF2-40B4-BE49-F238E27FC236}">
                <a16:creationId xmlns:a16="http://schemas.microsoft.com/office/drawing/2014/main" id="{C1AB62C5-6211-45B6-A929-A3254236AC1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7268" y="267845"/>
            <a:ext cx="11318989" cy="473313"/>
          </a:xfrm>
          <a:prstGeom prst="rect">
            <a:avLst/>
          </a:prstGeom>
        </p:spPr>
        <p:txBody>
          <a:bodyPr lIns="90757" tIns="45336" rIns="90757" bIns="45336" anchor="ctr"/>
          <a:lstStyle>
            <a:lvl1pPr marL="0" algn="l" defTabSz="1208493" rtl="0" eaLnBrk="1" latinLnBrk="0" hangingPunct="1">
              <a:defRPr lang="en-US" sz="3199" b="0" kern="1200" noProof="0" dirty="0" smtClean="0">
                <a:solidFill>
                  <a:schemeClr val="tx2"/>
                </a:solidFill>
                <a:latin typeface="Oswald" panose="02000503000000000000" pitchFamily="2" charset="0"/>
                <a:ea typeface="Roboto Light" panose="02000000000000000000" pitchFamily="2" charset="0"/>
                <a:cs typeface="Oswald" panose="02000503000000000000" pitchFamily="2" charset="0"/>
              </a:defRPr>
            </a:lvl1pPr>
          </a:lstStyle>
          <a:p>
            <a:pPr lvl="0"/>
            <a:r>
              <a:rPr lang="en-US" noProof="0" dirty="0"/>
              <a:t>Your Title Goes Here</a:t>
            </a:r>
          </a:p>
        </p:txBody>
      </p:sp>
      <p:cxnSp>
        <p:nvCxnSpPr>
          <p:cNvPr id="11" name="18 Conector recto">
            <a:extLst>
              <a:ext uri="{FF2B5EF4-FFF2-40B4-BE49-F238E27FC236}">
                <a16:creationId xmlns:a16="http://schemas.microsoft.com/office/drawing/2014/main" id="{CD3A2424-2A91-4E84-8423-DA5D1117F320}"/>
              </a:ext>
            </a:extLst>
          </p:cNvPr>
          <p:cNvCxnSpPr>
            <a:cxnSpLocks/>
          </p:cNvCxnSpPr>
          <p:nvPr userDrawn="1"/>
        </p:nvCxnSpPr>
        <p:spPr>
          <a:xfrm>
            <a:off x="357268" y="877167"/>
            <a:ext cx="11318989" cy="0"/>
          </a:xfrm>
          <a:prstGeom prst="line">
            <a:avLst/>
          </a:prstGeom>
          <a:ln w="19050">
            <a:solidFill>
              <a:srgbClr val="CBD0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20 Rectángulo">
            <a:extLst>
              <a:ext uri="{FF2B5EF4-FFF2-40B4-BE49-F238E27FC236}">
                <a16:creationId xmlns:a16="http://schemas.microsoft.com/office/drawing/2014/main" id="{922F55B5-BCE4-4558-ACC8-2F95DB4D2985}"/>
              </a:ext>
            </a:extLst>
          </p:cNvPr>
          <p:cNvSpPr/>
          <p:nvPr userDrawn="1"/>
        </p:nvSpPr>
        <p:spPr bwMode="auto">
          <a:xfrm>
            <a:off x="357268" y="860969"/>
            <a:ext cx="1030285" cy="323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13" name="7 Rectángulo">
            <a:extLst>
              <a:ext uri="{FF2B5EF4-FFF2-40B4-BE49-F238E27FC236}">
                <a16:creationId xmlns:a16="http://schemas.microsoft.com/office/drawing/2014/main" id="{3774F678-52C6-45D1-BBBF-9C2B19CD4B28}"/>
              </a:ext>
            </a:extLst>
          </p:cNvPr>
          <p:cNvSpPr/>
          <p:nvPr userDrawn="1"/>
        </p:nvSpPr>
        <p:spPr bwMode="auto">
          <a:xfrm>
            <a:off x="357268" y="1"/>
            <a:ext cx="248480" cy="562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0841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8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140"/>
                            </p:stCondLst>
                            <p:childTnLst>
                              <p:par>
                                <p:cTn id="18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  <p:bldP spid="36" grpId="0" animBg="1"/>
      <p:bldP spid="37" grpId="0" animBg="1"/>
      <p:bldP spid="23" grpId="0"/>
      <p:bldP spid="24" grpId="0"/>
      <p:bldP spid="10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iterate type="lt">
                    <p:tmPct val="8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animBg="1"/>
      <p:bldP spid="13" grpId="0" animBg="1"/>
    </p:bldLst>
  </p:timing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80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4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Marcador de posición de imagen 33">
            <a:extLst>
              <a:ext uri="{FF2B5EF4-FFF2-40B4-BE49-F238E27FC236}">
                <a16:creationId xmlns:a16="http://schemas.microsoft.com/office/drawing/2014/main" id="{BD208D24-71A8-4D47-8601-6A77E23E647D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35735" y="346514"/>
            <a:ext cx="3774859" cy="3014986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  <a:ln w="152400">
            <a:noFill/>
          </a:ln>
        </p:spPr>
        <p:txBody>
          <a:bodyPr wrap="square" lIns="91383" tIns="45688" rIns="91383" bIns="45688">
            <a:noAutofit/>
          </a:bodyPr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21" name="11 Rectángulo">
            <a:extLst>
              <a:ext uri="{FF2B5EF4-FFF2-40B4-BE49-F238E27FC236}">
                <a16:creationId xmlns:a16="http://schemas.microsoft.com/office/drawing/2014/main" id="{0D0F1781-7046-4D05-92C3-2B968BCE250E}"/>
              </a:ext>
            </a:extLst>
          </p:cNvPr>
          <p:cNvSpPr/>
          <p:nvPr userDrawn="1"/>
        </p:nvSpPr>
        <p:spPr bwMode="auto">
          <a:xfrm>
            <a:off x="0" y="6628633"/>
            <a:ext cx="12192000" cy="2293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22" name="12 Rectángulo">
            <a:extLst>
              <a:ext uri="{FF2B5EF4-FFF2-40B4-BE49-F238E27FC236}">
                <a16:creationId xmlns:a16="http://schemas.microsoft.com/office/drawing/2014/main" id="{B33FB721-54F8-4353-9E55-898988ED7CAC}"/>
              </a:ext>
            </a:extLst>
          </p:cNvPr>
          <p:cNvSpPr/>
          <p:nvPr userDrawn="1"/>
        </p:nvSpPr>
        <p:spPr bwMode="auto">
          <a:xfrm>
            <a:off x="11158733" y="6607204"/>
            <a:ext cx="517524" cy="25006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23" name="5 Marcador de número de diapositiva">
            <a:extLst>
              <a:ext uri="{FF2B5EF4-FFF2-40B4-BE49-F238E27FC236}">
                <a16:creationId xmlns:a16="http://schemas.microsoft.com/office/drawing/2014/main" id="{E81B7EBF-C138-4BFF-A83C-1315C907B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81290" y="6631384"/>
            <a:ext cx="472409" cy="222409"/>
          </a:xfrm>
          <a:prstGeom prst="rect">
            <a:avLst/>
          </a:prstGeom>
          <a:noFill/>
        </p:spPr>
        <p:txBody>
          <a:bodyPr lIns="181268" tIns="90674" rIns="181268" bIns="90674"/>
          <a:lstStyle>
            <a:lvl1pPr algn="ctr">
              <a:defRPr sz="1000">
                <a:solidFill>
                  <a:schemeClr val="bg1"/>
                </a:solidFill>
                <a:latin typeface="PT Sans" panose="020B0503020203020204" pitchFamily="34" charset="0"/>
                <a:ea typeface="Roboto Light" panose="02000000000000000000" pitchFamily="2" charset="0"/>
                <a:cs typeface="PT Sans" panose="020B0503020203020204" pitchFamily="34" charset="0"/>
              </a:defRPr>
            </a:lvl1pPr>
          </a:lstStyle>
          <a:p>
            <a:pPr defTabSz="905800"/>
            <a:fld id="{597BFFA6-61B1-4984-983B-9D1AEC0ED12D}" type="slidenum">
              <a:rPr lang="es-SV" smtClean="0">
                <a:solidFill>
                  <a:srgbClr val="FFFFFF"/>
                </a:solidFill>
              </a:rPr>
              <a:pPr defTabSz="905800"/>
              <a:t>‹#›</a:t>
            </a:fld>
            <a:endParaRPr lang="es-SV" dirty="0">
              <a:solidFill>
                <a:srgbClr val="FFFFFF"/>
              </a:solidFill>
            </a:endParaRPr>
          </a:p>
        </p:txBody>
      </p:sp>
      <p:sp>
        <p:nvSpPr>
          <p:cNvPr id="24" name="Rectángulo 5">
            <a:extLst>
              <a:ext uri="{FF2B5EF4-FFF2-40B4-BE49-F238E27FC236}">
                <a16:creationId xmlns:a16="http://schemas.microsoft.com/office/drawing/2014/main" id="{FCC22919-6F01-4BDA-8193-775C5732F45A}"/>
              </a:ext>
            </a:extLst>
          </p:cNvPr>
          <p:cNvSpPr/>
          <p:nvPr userDrawn="1"/>
        </p:nvSpPr>
        <p:spPr>
          <a:xfrm>
            <a:off x="5144553" y="6613156"/>
            <a:ext cx="190289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08493"/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9124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23" grpId="0"/>
      <p:bldP spid="24" grpId="0"/>
    </p:bldLst>
  </p:timing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80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4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arcador de posición de imagen 10">
            <a:extLst>
              <a:ext uri="{FF2B5EF4-FFF2-40B4-BE49-F238E27FC236}">
                <a16:creationId xmlns:a16="http://schemas.microsoft.com/office/drawing/2014/main" id="{A4053BB6-8D3F-4CB4-871F-9F6BDF43726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08383" y="0"/>
            <a:ext cx="8683618" cy="6858000"/>
          </a:xfrm>
          <a:custGeom>
            <a:avLst/>
            <a:gdLst>
              <a:gd name="connsiteX0" fmla="*/ 9920777 w 17368367"/>
              <a:gd name="connsiteY0" fmla="*/ 0 h 13717588"/>
              <a:gd name="connsiteX1" fmla="*/ 17368367 w 17368367"/>
              <a:gd name="connsiteY1" fmla="*/ 0 h 13717588"/>
              <a:gd name="connsiteX2" fmla="*/ 17368367 w 17368367"/>
              <a:gd name="connsiteY2" fmla="*/ 13717588 h 13717588"/>
              <a:gd name="connsiteX3" fmla="*/ 13468841 w 17368367"/>
              <a:gd name="connsiteY3" fmla="*/ 13717588 h 13717588"/>
              <a:gd name="connsiteX4" fmla="*/ 0 w 17368367"/>
              <a:gd name="connsiteY4" fmla="*/ 7539099 h 13717588"/>
              <a:gd name="connsiteX5" fmla="*/ 0 w 17368367"/>
              <a:gd name="connsiteY5" fmla="*/ 7472075 h 13717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368367" h="13717588">
                <a:moveTo>
                  <a:pt x="9920777" y="0"/>
                </a:moveTo>
                <a:lnTo>
                  <a:pt x="17368367" y="0"/>
                </a:lnTo>
                <a:lnTo>
                  <a:pt x="17368367" y="13717588"/>
                </a:lnTo>
                <a:lnTo>
                  <a:pt x="13468841" y="13717588"/>
                </a:lnTo>
                <a:lnTo>
                  <a:pt x="0" y="7539099"/>
                </a:lnTo>
                <a:lnTo>
                  <a:pt x="0" y="7472075"/>
                </a:lnTo>
                <a:close/>
              </a:path>
            </a:pathLst>
          </a:custGeom>
          <a:solidFill>
            <a:schemeClr val="bg1">
              <a:lumMod val="85000"/>
              <a:alpha val="50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3429039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80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4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Marcador de posición de imagen">
            <a:extLst>
              <a:ext uri="{FF2B5EF4-FFF2-40B4-BE49-F238E27FC236}">
                <a16:creationId xmlns:a16="http://schemas.microsoft.com/office/drawing/2014/main" id="{2B51BF43-792C-4476-A768-EBD2FAE625F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66999" y="3467428"/>
            <a:ext cx="5725001" cy="3986949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6" name="2 Marcador de posición de imagen">
            <a:extLst>
              <a:ext uri="{FF2B5EF4-FFF2-40B4-BE49-F238E27FC236}">
                <a16:creationId xmlns:a16="http://schemas.microsoft.com/office/drawing/2014/main" id="{14F09B18-422B-4A61-87C5-13273ADCBF2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3467428"/>
            <a:ext cx="5725001" cy="3986949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7" name="2 Marcador de posición de imagen">
            <a:extLst>
              <a:ext uri="{FF2B5EF4-FFF2-40B4-BE49-F238E27FC236}">
                <a16:creationId xmlns:a16="http://schemas.microsoft.com/office/drawing/2014/main" id="{26103845-7E42-4A3F-9D8A-B74F6112B08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2954238" y="2871051"/>
            <a:ext cx="6283525" cy="3986949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811464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80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4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4013997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4" name="6 Rectángulo">
            <a:extLst>
              <a:ext uri="{FF2B5EF4-FFF2-40B4-BE49-F238E27FC236}">
                <a16:creationId xmlns:a16="http://schemas.microsoft.com/office/drawing/2014/main" id="{95140381-4C50-4167-879E-5620A458EB4D}"/>
              </a:ext>
            </a:extLst>
          </p:cNvPr>
          <p:cNvSpPr/>
          <p:nvPr userDrawn="1"/>
        </p:nvSpPr>
        <p:spPr bwMode="auto">
          <a:xfrm>
            <a:off x="0" y="6628633"/>
            <a:ext cx="12192000" cy="2293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9345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4 Grupo">
            <a:extLst>
              <a:ext uri="{FF2B5EF4-FFF2-40B4-BE49-F238E27FC236}">
                <a16:creationId xmlns:a16="http://schemas.microsoft.com/office/drawing/2014/main" id="{136A931C-F274-4A47-A5F9-3B295D7B1F8C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-2888249" y="467040"/>
            <a:ext cx="10854598" cy="5988667"/>
            <a:chOff x="-5854210" y="2216455"/>
            <a:chExt cx="20117235" cy="11350954"/>
          </a:xfrm>
        </p:grpSpPr>
        <p:sp>
          <p:nvSpPr>
            <p:cNvPr id="4" name="Rectángulo redondeado 34">
              <a:extLst>
                <a:ext uri="{FF2B5EF4-FFF2-40B4-BE49-F238E27FC236}">
                  <a16:creationId xmlns:a16="http://schemas.microsoft.com/office/drawing/2014/main" id="{50E4D8C2-FEBD-428E-A5BF-6F423250B44F}"/>
                </a:ext>
              </a:extLst>
            </p:cNvPr>
            <p:cNvSpPr/>
            <p:nvPr/>
          </p:nvSpPr>
          <p:spPr>
            <a:xfrm>
              <a:off x="-3927982" y="2216455"/>
              <a:ext cx="16313946" cy="11105489"/>
            </a:xfrm>
            <a:prstGeom prst="roundRect">
              <a:avLst>
                <a:gd name="adj" fmla="val 5106"/>
              </a:avLst>
            </a:prstGeom>
            <a:solidFill>
              <a:schemeClr val="tx1"/>
            </a:solidFill>
            <a:ln w="38100">
              <a:solidFill>
                <a:schemeClr val="bg1">
                  <a:lumMod val="75000"/>
                </a:schemeClr>
              </a:solidFill>
            </a:ln>
            <a:effectLst>
              <a:innerShdw blurRad="254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08493"/>
              <a:endParaRPr lang="es-SV" sz="2400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5" name="Elipse 7">
              <a:extLst>
                <a:ext uri="{FF2B5EF4-FFF2-40B4-BE49-F238E27FC236}">
                  <a16:creationId xmlns:a16="http://schemas.microsoft.com/office/drawing/2014/main" id="{179050F6-93BC-4E62-A89B-3DDC3F154B87}"/>
                </a:ext>
              </a:extLst>
            </p:cNvPr>
            <p:cNvSpPr/>
            <p:nvPr/>
          </p:nvSpPr>
          <p:spPr>
            <a:xfrm>
              <a:off x="4129747" y="2442101"/>
              <a:ext cx="136298" cy="13205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08493"/>
              <a:endParaRPr lang="es-SV" sz="2400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6" name="Elipse 5">
              <a:extLst>
                <a:ext uri="{FF2B5EF4-FFF2-40B4-BE49-F238E27FC236}">
                  <a16:creationId xmlns:a16="http://schemas.microsoft.com/office/drawing/2014/main" id="{32E3E80B-A0B4-45CF-BEC2-CD5B55991BA3}"/>
                </a:ext>
              </a:extLst>
            </p:cNvPr>
            <p:cNvSpPr/>
            <p:nvPr/>
          </p:nvSpPr>
          <p:spPr>
            <a:xfrm>
              <a:off x="4087643" y="2437652"/>
              <a:ext cx="109313" cy="108597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08493"/>
              <a:endParaRPr lang="es-SV" sz="2400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grpSp>
          <p:nvGrpSpPr>
            <p:cNvPr id="7" name="374 Grupo">
              <a:extLst>
                <a:ext uri="{FF2B5EF4-FFF2-40B4-BE49-F238E27FC236}">
                  <a16:creationId xmlns:a16="http://schemas.microsoft.com/office/drawing/2014/main" id="{EAC35194-7B3F-47CB-9147-701BE92D1235}"/>
                </a:ext>
              </a:extLst>
            </p:cNvPr>
            <p:cNvGrpSpPr/>
            <p:nvPr/>
          </p:nvGrpSpPr>
          <p:grpSpPr>
            <a:xfrm>
              <a:off x="-5854210" y="12964442"/>
              <a:ext cx="20117235" cy="602967"/>
              <a:chOff x="-5715543" y="3770615"/>
              <a:chExt cx="6625214" cy="199884"/>
            </a:xfrm>
            <a:effectLst>
              <a:reflection blurRad="6350" stA="50000" endA="300" endPos="90000" dist="50800" dir="5400000" sy="-100000" algn="bl" rotWithShape="0"/>
            </a:effectLst>
          </p:grpSpPr>
          <p:sp>
            <p:nvSpPr>
              <p:cNvPr id="10" name="20 Rectángulo redondeado">
                <a:extLst>
                  <a:ext uri="{FF2B5EF4-FFF2-40B4-BE49-F238E27FC236}">
                    <a16:creationId xmlns:a16="http://schemas.microsoft.com/office/drawing/2014/main" id="{03F1D52E-B964-4060-83E7-517ADD5D2289}"/>
                  </a:ext>
                </a:extLst>
              </p:cNvPr>
              <p:cNvSpPr/>
              <p:nvPr/>
            </p:nvSpPr>
            <p:spPr>
              <a:xfrm>
                <a:off x="-5706018" y="3849586"/>
                <a:ext cx="6599368" cy="120913"/>
              </a:xfrm>
              <a:custGeom>
                <a:avLst/>
                <a:gdLst>
                  <a:gd name="connsiteX0" fmla="*/ 0 w 6581775"/>
                  <a:gd name="connsiteY0" fmla="*/ 12303 h 73819"/>
                  <a:gd name="connsiteX1" fmla="*/ 12303 w 6581775"/>
                  <a:gd name="connsiteY1" fmla="*/ 0 h 73819"/>
                  <a:gd name="connsiteX2" fmla="*/ 6569472 w 6581775"/>
                  <a:gd name="connsiteY2" fmla="*/ 0 h 73819"/>
                  <a:gd name="connsiteX3" fmla="*/ 6581775 w 6581775"/>
                  <a:gd name="connsiteY3" fmla="*/ 12303 h 73819"/>
                  <a:gd name="connsiteX4" fmla="*/ 6581775 w 6581775"/>
                  <a:gd name="connsiteY4" fmla="*/ 61516 h 73819"/>
                  <a:gd name="connsiteX5" fmla="*/ 6569472 w 6581775"/>
                  <a:gd name="connsiteY5" fmla="*/ 73819 h 73819"/>
                  <a:gd name="connsiteX6" fmla="*/ 12303 w 6581775"/>
                  <a:gd name="connsiteY6" fmla="*/ 73819 h 73819"/>
                  <a:gd name="connsiteX7" fmla="*/ 0 w 6581775"/>
                  <a:gd name="connsiteY7" fmla="*/ 61516 h 73819"/>
                  <a:gd name="connsiteX8" fmla="*/ 0 w 6581775"/>
                  <a:gd name="connsiteY8" fmla="*/ 12303 h 73819"/>
                  <a:gd name="connsiteX0" fmla="*/ 0 w 6581775"/>
                  <a:gd name="connsiteY0" fmla="*/ 12303 h 76200"/>
                  <a:gd name="connsiteX1" fmla="*/ 12303 w 6581775"/>
                  <a:gd name="connsiteY1" fmla="*/ 0 h 76200"/>
                  <a:gd name="connsiteX2" fmla="*/ 6569472 w 6581775"/>
                  <a:gd name="connsiteY2" fmla="*/ 0 h 76200"/>
                  <a:gd name="connsiteX3" fmla="*/ 6581775 w 6581775"/>
                  <a:gd name="connsiteY3" fmla="*/ 12303 h 76200"/>
                  <a:gd name="connsiteX4" fmla="*/ 6581775 w 6581775"/>
                  <a:gd name="connsiteY4" fmla="*/ 61516 h 76200"/>
                  <a:gd name="connsiteX5" fmla="*/ 6569472 w 6581775"/>
                  <a:gd name="connsiteY5" fmla="*/ 73819 h 76200"/>
                  <a:gd name="connsiteX6" fmla="*/ 202803 w 6581775"/>
                  <a:gd name="connsiteY6" fmla="*/ 76200 h 76200"/>
                  <a:gd name="connsiteX7" fmla="*/ 0 w 6581775"/>
                  <a:gd name="connsiteY7" fmla="*/ 61516 h 76200"/>
                  <a:gd name="connsiteX8" fmla="*/ 0 w 6581775"/>
                  <a:gd name="connsiteY8" fmla="*/ 12303 h 76200"/>
                  <a:gd name="connsiteX0" fmla="*/ 334156 w 6915931"/>
                  <a:gd name="connsiteY0" fmla="*/ 12303 h 76200"/>
                  <a:gd name="connsiteX1" fmla="*/ 346459 w 6915931"/>
                  <a:gd name="connsiteY1" fmla="*/ 0 h 76200"/>
                  <a:gd name="connsiteX2" fmla="*/ 6903628 w 6915931"/>
                  <a:gd name="connsiteY2" fmla="*/ 0 h 76200"/>
                  <a:gd name="connsiteX3" fmla="*/ 6915931 w 6915931"/>
                  <a:gd name="connsiteY3" fmla="*/ 12303 h 76200"/>
                  <a:gd name="connsiteX4" fmla="*/ 6915931 w 6915931"/>
                  <a:gd name="connsiteY4" fmla="*/ 61516 h 76200"/>
                  <a:gd name="connsiteX5" fmla="*/ 6903628 w 6915931"/>
                  <a:gd name="connsiteY5" fmla="*/ 73819 h 76200"/>
                  <a:gd name="connsiteX6" fmla="*/ 536959 w 6915931"/>
                  <a:gd name="connsiteY6" fmla="*/ 76200 h 76200"/>
                  <a:gd name="connsiteX7" fmla="*/ 334156 w 6915931"/>
                  <a:gd name="connsiteY7" fmla="*/ 12303 h 76200"/>
                  <a:gd name="connsiteX0" fmla="*/ 908279 w 7287251"/>
                  <a:gd name="connsiteY0" fmla="*/ 76200 h 76200"/>
                  <a:gd name="connsiteX1" fmla="*/ 717779 w 7287251"/>
                  <a:gd name="connsiteY1" fmla="*/ 0 h 76200"/>
                  <a:gd name="connsiteX2" fmla="*/ 7274948 w 7287251"/>
                  <a:gd name="connsiteY2" fmla="*/ 0 h 76200"/>
                  <a:gd name="connsiteX3" fmla="*/ 7287251 w 7287251"/>
                  <a:gd name="connsiteY3" fmla="*/ 12303 h 76200"/>
                  <a:gd name="connsiteX4" fmla="*/ 7287251 w 7287251"/>
                  <a:gd name="connsiteY4" fmla="*/ 61516 h 76200"/>
                  <a:gd name="connsiteX5" fmla="*/ 7274948 w 7287251"/>
                  <a:gd name="connsiteY5" fmla="*/ 73819 h 76200"/>
                  <a:gd name="connsiteX6" fmla="*/ 908279 w 7287251"/>
                  <a:gd name="connsiteY6" fmla="*/ 76200 h 76200"/>
                  <a:gd name="connsiteX0" fmla="*/ 556434 w 6935406"/>
                  <a:gd name="connsiteY0" fmla="*/ 76200 h 76200"/>
                  <a:gd name="connsiteX1" fmla="*/ 365934 w 6935406"/>
                  <a:gd name="connsiteY1" fmla="*/ 0 h 76200"/>
                  <a:gd name="connsiteX2" fmla="*/ 6923103 w 6935406"/>
                  <a:gd name="connsiteY2" fmla="*/ 0 h 76200"/>
                  <a:gd name="connsiteX3" fmla="*/ 6935406 w 6935406"/>
                  <a:gd name="connsiteY3" fmla="*/ 12303 h 76200"/>
                  <a:gd name="connsiteX4" fmla="*/ 6935406 w 6935406"/>
                  <a:gd name="connsiteY4" fmla="*/ 61516 h 76200"/>
                  <a:gd name="connsiteX5" fmla="*/ 6923103 w 6935406"/>
                  <a:gd name="connsiteY5" fmla="*/ 73819 h 76200"/>
                  <a:gd name="connsiteX6" fmla="*/ 556434 w 6935406"/>
                  <a:gd name="connsiteY6" fmla="*/ 76200 h 76200"/>
                  <a:gd name="connsiteX0" fmla="*/ 203303 w 6582275"/>
                  <a:gd name="connsiteY0" fmla="*/ 76200 h 76200"/>
                  <a:gd name="connsiteX1" fmla="*/ 12803 w 6582275"/>
                  <a:gd name="connsiteY1" fmla="*/ 0 h 76200"/>
                  <a:gd name="connsiteX2" fmla="*/ 6569972 w 6582275"/>
                  <a:gd name="connsiteY2" fmla="*/ 0 h 76200"/>
                  <a:gd name="connsiteX3" fmla="*/ 6582275 w 6582275"/>
                  <a:gd name="connsiteY3" fmla="*/ 12303 h 76200"/>
                  <a:gd name="connsiteX4" fmla="*/ 6582275 w 6582275"/>
                  <a:gd name="connsiteY4" fmla="*/ 61516 h 76200"/>
                  <a:gd name="connsiteX5" fmla="*/ 6569972 w 6582275"/>
                  <a:gd name="connsiteY5" fmla="*/ 73819 h 76200"/>
                  <a:gd name="connsiteX6" fmla="*/ 203303 w 6582275"/>
                  <a:gd name="connsiteY6" fmla="*/ 76200 h 76200"/>
                  <a:gd name="connsiteX0" fmla="*/ 202643 w 6581615"/>
                  <a:gd name="connsiteY0" fmla="*/ 76200 h 76200"/>
                  <a:gd name="connsiteX1" fmla="*/ 12143 w 6581615"/>
                  <a:gd name="connsiteY1" fmla="*/ 0 h 76200"/>
                  <a:gd name="connsiteX2" fmla="*/ 6569312 w 6581615"/>
                  <a:gd name="connsiteY2" fmla="*/ 0 h 76200"/>
                  <a:gd name="connsiteX3" fmla="*/ 6581615 w 6581615"/>
                  <a:gd name="connsiteY3" fmla="*/ 12303 h 76200"/>
                  <a:gd name="connsiteX4" fmla="*/ 6581615 w 6581615"/>
                  <a:gd name="connsiteY4" fmla="*/ 61516 h 76200"/>
                  <a:gd name="connsiteX5" fmla="*/ 6569312 w 6581615"/>
                  <a:gd name="connsiteY5" fmla="*/ 73819 h 76200"/>
                  <a:gd name="connsiteX6" fmla="*/ 202643 w 6581615"/>
                  <a:gd name="connsiteY6" fmla="*/ 76200 h 76200"/>
                  <a:gd name="connsiteX0" fmla="*/ 202643 w 6581615"/>
                  <a:gd name="connsiteY0" fmla="*/ 76200 h 76200"/>
                  <a:gd name="connsiteX1" fmla="*/ 12143 w 6581615"/>
                  <a:gd name="connsiteY1" fmla="*/ 0 h 76200"/>
                  <a:gd name="connsiteX2" fmla="*/ 6569312 w 6581615"/>
                  <a:gd name="connsiteY2" fmla="*/ 0 h 76200"/>
                  <a:gd name="connsiteX3" fmla="*/ 6581615 w 6581615"/>
                  <a:gd name="connsiteY3" fmla="*/ 12303 h 76200"/>
                  <a:gd name="connsiteX4" fmla="*/ 6569312 w 6581615"/>
                  <a:gd name="connsiteY4" fmla="*/ 73819 h 76200"/>
                  <a:gd name="connsiteX5" fmla="*/ 202643 w 6581615"/>
                  <a:gd name="connsiteY5" fmla="*/ 76200 h 76200"/>
                  <a:gd name="connsiteX0" fmla="*/ 202643 w 7377095"/>
                  <a:gd name="connsiteY0" fmla="*/ 76200 h 76200"/>
                  <a:gd name="connsiteX1" fmla="*/ 12143 w 7377095"/>
                  <a:gd name="connsiteY1" fmla="*/ 0 h 76200"/>
                  <a:gd name="connsiteX2" fmla="*/ 6569312 w 7377095"/>
                  <a:gd name="connsiteY2" fmla="*/ 0 h 76200"/>
                  <a:gd name="connsiteX3" fmla="*/ 6569312 w 7377095"/>
                  <a:gd name="connsiteY3" fmla="*/ 73819 h 76200"/>
                  <a:gd name="connsiteX4" fmla="*/ 202643 w 7377095"/>
                  <a:gd name="connsiteY4" fmla="*/ 76200 h 76200"/>
                  <a:gd name="connsiteX0" fmla="*/ 202643 w 7276041"/>
                  <a:gd name="connsiteY0" fmla="*/ 76200 h 76200"/>
                  <a:gd name="connsiteX1" fmla="*/ 12143 w 7276041"/>
                  <a:gd name="connsiteY1" fmla="*/ 0 h 76200"/>
                  <a:gd name="connsiteX2" fmla="*/ 6569312 w 7276041"/>
                  <a:gd name="connsiteY2" fmla="*/ 0 h 76200"/>
                  <a:gd name="connsiteX3" fmla="*/ 6347855 w 7276041"/>
                  <a:gd name="connsiteY3" fmla="*/ 73819 h 76200"/>
                  <a:gd name="connsiteX4" fmla="*/ 202643 w 7276041"/>
                  <a:gd name="connsiteY4" fmla="*/ 76200 h 76200"/>
                  <a:gd name="connsiteX0" fmla="*/ 202643 w 7034172"/>
                  <a:gd name="connsiteY0" fmla="*/ 76200 h 76200"/>
                  <a:gd name="connsiteX1" fmla="*/ 12143 w 7034172"/>
                  <a:gd name="connsiteY1" fmla="*/ 0 h 76200"/>
                  <a:gd name="connsiteX2" fmla="*/ 6569312 w 7034172"/>
                  <a:gd name="connsiteY2" fmla="*/ 0 h 76200"/>
                  <a:gd name="connsiteX3" fmla="*/ 6347855 w 7034172"/>
                  <a:gd name="connsiteY3" fmla="*/ 73819 h 76200"/>
                  <a:gd name="connsiteX4" fmla="*/ 202643 w 7034172"/>
                  <a:gd name="connsiteY4" fmla="*/ 76200 h 76200"/>
                  <a:gd name="connsiteX0" fmla="*/ 202643 w 6569312"/>
                  <a:gd name="connsiteY0" fmla="*/ 76200 h 76200"/>
                  <a:gd name="connsiteX1" fmla="*/ 12143 w 6569312"/>
                  <a:gd name="connsiteY1" fmla="*/ 0 h 76200"/>
                  <a:gd name="connsiteX2" fmla="*/ 6569312 w 6569312"/>
                  <a:gd name="connsiteY2" fmla="*/ 0 h 76200"/>
                  <a:gd name="connsiteX3" fmla="*/ 6347855 w 6569312"/>
                  <a:gd name="connsiteY3" fmla="*/ 73819 h 76200"/>
                  <a:gd name="connsiteX4" fmla="*/ 202643 w 6569312"/>
                  <a:gd name="connsiteY4" fmla="*/ 76200 h 76200"/>
                  <a:gd name="connsiteX0" fmla="*/ 202643 w 6570965"/>
                  <a:gd name="connsiteY0" fmla="*/ 76200 h 76200"/>
                  <a:gd name="connsiteX1" fmla="*/ 12143 w 6570965"/>
                  <a:gd name="connsiteY1" fmla="*/ 0 h 76200"/>
                  <a:gd name="connsiteX2" fmla="*/ 6569312 w 6570965"/>
                  <a:gd name="connsiteY2" fmla="*/ 0 h 76200"/>
                  <a:gd name="connsiteX3" fmla="*/ 6347855 w 6570965"/>
                  <a:gd name="connsiteY3" fmla="*/ 73819 h 76200"/>
                  <a:gd name="connsiteX4" fmla="*/ 202643 w 6570965"/>
                  <a:gd name="connsiteY4" fmla="*/ 76200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570965" h="76200">
                    <a:moveTo>
                      <a:pt x="202643" y="76200"/>
                    </a:moveTo>
                    <a:cubicBezTo>
                      <a:pt x="121814" y="61516"/>
                      <a:pt x="-46461" y="17462"/>
                      <a:pt x="12143" y="0"/>
                    </a:cubicBezTo>
                    <a:lnTo>
                      <a:pt x="6569312" y="0"/>
                    </a:lnTo>
                    <a:cubicBezTo>
                      <a:pt x="6583467" y="17065"/>
                      <a:pt x="6506472" y="53975"/>
                      <a:pt x="6347855" y="73819"/>
                    </a:cubicBezTo>
                    <a:lnTo>
                      <a:pt x="202643" y="76200"/>
                    </a:lnTo>
                    <a:close/>
                  </a:path>
                </a:pathLst>
              </a:custGeom>
              <a:gradFill flip="none" rotWithShape="1">
                <a:gsLst>
                  <a:gs pos="95000">
                    <a:srgbClr val="A5A9AD"/>
                  </a:gs>
                  <a:gs pos="50000">
                    <a:srgbClr val="868B90"/>
                  </a:gs>
                  <a:gs pos="8000">
                    <a:srgbClr val="868B90"/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outerShdw blurRad="12700" dist="25400" dir="5400000" algn="t" rotWithShape="0">
                  <a:schemeClr val="tx1">
                    <a:lumMod val="85000"/>
                    <a:lumOff val="15000"/>
                  </a:schemeClr>
                </a:outerShdw>
              </a:effectLst>
              <a:scene3d>
                <a:camera prst="orthographicFront"/>
                <a:lightRig rig="harsh" dir="t"/>
              </a:scene3d>
              <a:sp3d>
                <a:bevelT w="0" h="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08493"/>
                <a:endParaRPr lang="es-MX" sz="2400" dirty="0">
                  <a:solidFill>
                    <a:srgbClr val="FFFFFF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11" name="Rectángulo redondeado 3">
                <a:extLst>
                  <a:ext uri="{FF2B5EF4-FFF2-40B4-BE49-F238E27FC236}">
                    <a16:creationId xmlns:a16="http://schemas.microsoft.com/office/drawing/2014/main" id="{E1306B43-AD1B-4C80-A121-80E1D592ACE1}"/>
                  </a:ext>
                </a:extLst>
              </p:cNvPr>
              <p:cNvSpPr/>
              <p:nvPr/>
            </p:nvSpPr>
            <p:spPr>
              <a:xfrm>
                <a:off x="-5715543" y="3770615"/>
                <a:ext cx="6625214" cy="129600"/>
              </a:xfrm>
              <a:prstGeom prst="roundRect">
                <a:avLst>
                  <a:gd name="adj" fmla="val 23977"/>
                </a:avLst>
              </a:prstGeom>
              <a:gradFill flip="none" rotWithShape="1">
                <a:gsLst>
                  <a:gs pos="100000">
                    <a:srgbClr val="868B90"/>
                  </a:gs>
                  <a:gs pos="95000">
                    <a:srgbClr val="868B90"/>
                  </a:gs>
                  <a:gs pos="0">
                    <a:srgbClr val="868B90"/>
                  </a:gs>
                  <a:gs pos="98000">
                    <a:srgbClr val="FFFFFF"/>
                  </a:gs>
                  <a:gs pos="2000">
                    <a:srgbClr val="FBF9FA"/>
                  </a:gs>
                  <a:gs pos="5000">
                    <a:srgbClr val="868B90"/>
                  </a:gs>
                  <a:gs pos="90000">
                    <a:srgbClr val="FAF9FB"/>
                  </a:gs>
                  <a:gs pos="10000">
                    <a:srgbClr val="FBF9FA"/>
                  </a:gs>
                  <a:gs pos="39000">
                    <a:srgbClr val="FBF9FA"/>
                  </a:gs>
                  <a:gs pos="63000">
                    <a:srgbClr val="FBF9FA"/>
                  </a:gs>
                </a:gsLst>
                <a:lin ang="21594000" scaled="0"/>
                <a:tileRect/>
              </a:gra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0" h="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08493"/>
                <a:endParaRPr lang="es-SV" sz="2400" dirty="0">
                  <a:solidFill>
                    <a:srgbClr val="FFFFFF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8" name="23 Rectángulo redondeado">
              <a:extLst>
                <a:ext uri="{FF2B5EF4-FFF2-40B4-BE49-F238E27FC236}">
                  <a16:creationId xmlns:a16="http://schemas.microsoft.com/office/drawing/2014/main" id="{F39A3D81-2448-40B8-BD01-9CA11C2B794F}"/>
                </a:ext>
              </a:extLst>
            </p:cNvPr>
            <p:cNvSpPr/>
            <p:nvPr/>
          </p:nvSpPr>
          <p:spPr>
            <a:xfrm>
              <a:off x="2823939" y="12968008"/>
              <a:ext cx="2804149" cy="249019"/>
            </a:xfrm>
            <a:custGeom>
              <a:avLst/>
              <a:gdLst/>
              <a:ahLst/>
              <a:cxnLst/>
              <a:rect l="l" t="t" r="r" b="b"/>
              <a:pathLst>
                <a:path w="923491" h="82550">
                  <a:moveTo>
                    <a:pt x="0" y="0"/>
                  </a:moveTo>
                  <a:lnTo>
                    <a:pt x="923491" y="0"/>
                  </a:lnTo>
                  <a:cubicBezTo>
                    <a:pt x="920296" y="46402"/>
                    <a:pt x="881273" y="82550"/>
                    <a:pt x="833807" y="82550"/>
                  </a:cubicBezTo>
                  <a:lnTo>
                    <a:pt x="89683" y="82550"/>
                  </a:lnTo>
                  <a:cubicBezTo>
                    <a:pt x="42218" y="82550"/>
                    <a:pt x="3194" y="46402"/>
                    <a:pt x="0" y="0"/>
                  </a:cubicBezTo>
                  <a:close/>
                </a:path>
              </a:pathLst>
            </a:custGeom>
            <a:solidFill>
              <a:srgbClr val="F7F5F9"/>
            </a:solidFill>
            <a:ln w="3175">
              <a:noFill/>
            </a:ln>
            <a:effectLst>
              <a:innerShdw blurRad="12700" dist="12700" dir="5400000">
                <a:prstClr val="black">
                  <a:alpha val="7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08493"/>
              <a:endParaRPr lang="es-MX" sz="2400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9" name="Rectángulo redondeado 3">
              <a:extLst>
                <a:ext uri="{FF2B5EF4-FFF2-40B4-BE49-F238E27FC236}">
                  <a16:creationId xmlns:a16="http://schemas.microsoft.com/office/drawing/2014/main" id="{8DB9F20C-D006-41B8-B73E-60675E1DBA4C}"/>
                </a:ext>
              </a:extLst>
            </p:cNvPr>
            <p:cNvSpPr/>
            <p:nvPr/>
          </p:nvSpPr>
          <p:spPr>
            <a:xfrm>
              <a:off x="-3925253" y="2216455"/>
              <a:ext cx="6286434" cy="9112288"/>
            </a:xfrm>
            <a:custGeom>
              <a:avLst/>
              <a:gdLst/>
              <a:ahLst/>
              <a:cxnLst/>
              <a:rect l="l" t="t" r="r" b="b"/>
              <a:pathLst>
                <a:path w="2070313" h="3020732">
                  <a:moveTo>
                    <a:pt x="187976" y="0"/>
                  </a:moveTo>
                  <a:lnTo>
                    <a:pt x="2070313" y="0"/>
                  </a:lnTo>
                  <a:lnTo>
                    <a:pt x="1928420" y="207031"/>
                  </a:lnTo>
                  <a:lnTo>
                    <a:pt x="183453" y="207031"/>
                  </a:lnTo>
                  <a:lnTo>
                    <a:pt x="183453" y="2753062"/>
                  </a:lnTo>
                  <a:lnTo>
                    <a:pt x="0" y="3020732"/>
                  </a:lnTo>
                  <a:lnTo>
                    <a:pt x="0" y="187976"/>
                  </a:lnTo>
                  <a:cubicBezTo>
                    <a:pt x="0" y="84160"/>
                    <a:pt x="84160" y="0"/>
                    <a:pt x="187976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86000">
                  <a:schemeClr val="bg1">
                    <a:alpha val="41000"/>
                  </a:schemeClr>
                </a:gs>
              </a:gsLst>
              <a:lin ang="162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08493"/>
              <a:endParaRPr lang="es-SV" sz="2400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13" name="Marcador de posición de imagen 33">
            <a:extLst>
              <a:ext uri="{FF2B5EF4-FFF2-40B4-BE49-F238E27FC236}">
                <a16:creationId xmlns:a16="http://schemas.microsoft.com/office/drawing/2014/main" id="{485353D9-C3EB-4CFC-971A-12E643E5D1FD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-1529964" y="819258"/>
            <a:ext cx="8176515" cy="5055615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  <a:ln w="152400">
            <a:noFill/>
          </a:ln>
        </p:spPr>
        <p:txBody>
          <a:bodyPr wrap="square" lIns="91383" tIns="45688" rIns="91383" bIns="45688">
            <a:noAutofit/>
          </a:bodyPr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1671287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5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4 Grupo">
            <a:extLst>
              <a:ext uri="{FF2B5EF4-FFF2-40B4-BE49-F238E27FC236}">
                <a16:creationId xmlns:a16="http://schemas.microsoft.com/office/drawing/2014/main" id="{BEFFADAE-0035-4509-9BC5-BC34F8FED4B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50834" y="1742546"/>
            <a:ext cx="5666852" cy="3126500"/>
            <a:chOff x="-5854210" y="2216455"/>
            <a:chExt cx="20117235" cy="11350954"/>
          </a:xfrm>
        </p:grpSpPr>
        <p:sp>
          <p:nvSpPr>
            <p:cNvPr id="14" name="Rectángulo redondeado 34">
              <a:extLst>
                <a:ext uri="{FF2B5EF4-FFF2-40B4-BE49-F238E27FC236}">
                  <a16:creationId xmlns:a16="http://schemas.microsoft.com/office/drawing/2014/main" id="{79EB2350-154A-4BC8-90B8-DAB22B2EC3C1}"/>
                </a:ext>
              </a:extLst>
            </p:cNvPr>
            <p:cNvSpPr/>
            <p:nvPr/>
          </p:nvSpPr>
          <p:spPr>
            <a:xfrm>
              <a:off x="-3927982" y="2216455"/>
              <a:ext cx="16313946" cy="11105489"/>
            </a:xfrm>
            <a:prstGeom prst="roundRect">
              <a:avLst>
                <a:gd name="adj" fmla="val 5106"/>
              </a:avLst>
            </a:prstGeom>
            <a:solidFill>
              <a:schemeClr val="tx1"/>
            </a:solidFill>
            <a:ln w="38100">
              <a:solidFill>
                <a:schemeClr val="bg1">
                  <a:lumMod val="75000"/>
                </a:schemeClr>
              </a:solidFill>
            </a:ln>
            <a:effectLst>
              <a:innerShdw blurRad="254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08493"/>
              <a:endParaRPr lang="es-SV" sz="2400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5" name="Elipse 7">
              <a:extLst>
                <a:ext uri="{FF2B5EF4-FFF2-40B4-BE49-F238E27FC236}">
                  <a16:creationId xmlns:a16="http://schemas.microsoft.com/office/drawing/2014/main" id="{FC2B3056-3AFE-4BAD-8311-1FD3EB59CF7F}"/>
                </a:ext>
              </a:extLst>
            </p:cNvPr>
            <p:cNvSpPr/>
            <p:nvPr/>
          </p:nvSpPr>
          <p:spPr>
            <a:xfrm>
              <a:off x="4129747" y="2442101"/>
              <a:ext cx="136298" cy="13205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08493"/>
              <a:endParaRPr lang="es-SV" sz="2400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6" name="Elipse 15">
              <a:extLst>
                <a:ext uri="{FF2B5EF4-FFF2-40B4-BE49-F238E27FC236}">
                  <a16:creationId xmlns:a16="http://schemas.microsoft.com/office/drawing/2014/main" id="{8E9ED9B4-E1A0-442D-92A9-13A59DFFB53B}"/>
                </a:ext>
              </a:extLst>
            </p:cNvPr>
            <p:cNvSpPr/>
            <p:nvPr/>
          </p:nvSpPr>
          <p:spPr>
            <a:xfrm>
              <a:off x="4087643" y="2437652"/>
              <a:ext cx="109313" cy="108597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08493"/>
              <a:endParaRPr lang="es-SV" sz="2400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grpSp>
          <p:nvGrpSpPr>
            <p:cNvPr id="17" name="374 Grupo">
              <a:extLst>
                <a:ext uri="{FF2B5EF4-FFF2-40B4-BE49-F238E27FC236}">
                  <a16:creationId xmlns:a16="http://schemas.microsoft.com/office/drawing/2014/main" id="{01AFDC6C-C25C-4200-B9DE-F5FF3A29E095}"/>
                </a:ext>
              </a:extLst>
            </p:cNvPr>
            <p:cNvGrpSpPr/>
            <p:nvPr/>
          </p:nvGrpSpPr>
          <p:grpSpPr>
            <a:xfrm>
              <a:off x="-5854210" y="12964442"/>
              <a:ext cx="20117235" cy="602967"/>
              <a:chOff x="-5715543" y="3770615"/>
              <a:chExt cx="6625214" cy="199884"/>
            </a:xfrm>
            <a:effectLst>
              <a:reflection blurRad="6350" stA="50000" endA="300" endPos="90000" dist="50800" dir="5400000" sy="-100000" algn="bl" rotWithShape="0"/>
            </a:effectLst>
          </p:grpSpPr>
          <p:sp>
            <p:nvSpPr>
              <p:cNvPr id="20" name="20 Rectángulo redondeado">
                <a:extLst>
                  <a:ext uri="{FF2B5EF4-FFF2-40B4-BE49-F238E27FC236}">
                    <a16:creationId xmlns:a16="http://schemas.microsoft.com/office/drawing/2014/main" id="{FD4CDC1B-9B09-42AA-A58A-2548CAAF8957}"/>
                  </a:ext>
                </a:extLst>
              </p:cNvPr>
              <p:cNvSpPr/>
              <p:nvPr/>
            </p:nvSpPr>
            <p:spPr>
              <a:xfrm>
                <a:off x="-5706018" y="3849586"/>
                <a:ext cx="6599368" cy="120913"/>
              </a:xfrm>
              <a:custGeom>
                <a:avLst/>
                <a:gdLst>
                  <a:gd name="connsiteX0" fmla="*/ 0 w 6581775"/>
                  <a:gd name="connsiteY0" fmla="*/ 12303 h 73819"/>
                  <a:gd name="connsiteX1" fmla="*/ 12303 w 6581775"/>
                  <a:gd name="connsiteY1" fmla="*/ 0 h 73819"/>
                  <a:gd name="connsiteX2" fmla="*/ 6569472 w 6581775"/>
                  <a:gd name="connsiteY2" fmla="*/ 0 h 73819"/>
                  <a:gd name="connsiteX3" fmla="*/ 6581775 w 6581775"/>
                  <a:gd name="connsiteY3" fmla="*/ 12303 h 73819"/>
                  <a:gd name="connsiteX4" fmla="*/ 6581775 w 6581775"/>
                  <a:gd name="connsiteY4" fmla="*/ 61516 h 73819"/>
                  <a:gd name="connsiteX5" fmla="*/ 6569472 w 6581775"/>
                  <a:gd name="connsiteY5" fmla="*/ 73819 h 73819"/>
                  <a:gd name="connsiteX6" fmla="*/ 12303 w 6581775"/>
                  <a:gd name="connsiteY6" fmla="*/ 73819 h 73819"/>
                  <a:gd name="connsiteX7" fmla="*/ 0 w 6581775"/>
                  <a:gd name="connsiteY7" fmla="*/ 61516 h 73819"/>
                  <a:gd name="connsiteX8" fmla="*/ 0 w 6581775"/>
                  <a:gd name="connsiteY8" fmla="*/ 12303 h 73819"/>
                  <a:gd name="connsiteX0" fmla="*/ 0 w 6581775"/>
                  <a:gd name="connsiteY0" fmla="*/ 12303 h 76200"/>
                  <a:gd name="connsiteX1" fmla="*/ 12303 w 6581775"/>
                  <a:gd name="connsiteY1" fmla="*/ 0 h 76200"/>
                  <a:gd name="connsiteX2" fmla="*/ 6569472 w 6581775"/>
                  <a:gd name="connsiteY2" fmla="*/ 0 h 76200"/>
                  <a:gd name="connsiteX3" fmla="*/ 6581775 w 6581775"/>
                  <a:gd name="connsiteY3" fmla="*/ 12303 h 76200"/>
                  <a:gd name="connsiteX4" fmla="*/ 6581775 w 6581775"/>
                  <a:gd name="connsiteY4" fmla="*/ 61516 h 76200"/>
                  <a:gd name="connsiteX5" fmla="*/ 6569472 w 6581775"/>
                  <a:gd name="connsiteY5" fmla="*/ 73819 h 76200"/>
                  <a:gd name="connsiteX6" fmla="*/ 202803 w 6581775"/>
                  <a:gd name="connsiteY6" fmla="*/ 76200 h 76200"/>
                  <a:gd name="connsiteX7" fmla="*/ 0 w 6581775"/>
                  <a:gd name="connsiteY7" fmla="*/ 61516 h 76200"/>
                  <a:gd name="connsiteX8" fmla="*/ 0 w 6581775"/>
                  <a:gd name="connsiteY8" fmla="*/ 12303 h 76200"/>
                  <a:gd name="connsiteX0" fmla="*/ 334156 w 6915931"/>
                  <a:gd name="connsiteY0" fmla="*/ 12303 h 76200"/>
                  <a:gd name="connsiteX1" fmla="*/ 346459 w 6915931"/>
                  <a:gd name="connsiteY1" fmla="*/ 0 h 76200"/>
                  <a:gd name="connsiteX2" fmla="*/ 6903628 w 6915931"/>
                  <a:gd name="connsiteY2" fmla="*/ 0 h 76200"/>
                  <a:gd name="connsiteX3" fmla="*/ 6915931 w 6915931"/>
                  <a:gd name="connsiteY3" fmla="*/ 12303 h 76200"/>
                  <a:gd name="connsiteX4" fmla="*/ 6915931 w 6915931"/>
                  <a:gd name="connsiteY4" fmla="*/ 61516 h 76200"/>
                  <a:gd name="connsiteX5" fmla="*/ 6903628 w 6915931"/>
                  <a:gd name="connsiteY5" fmla="*/ 73819 h 76200"/>
                  <a:gd name="connsiteX6" fmla="*/ 536959 w 6915931"/>
                  <a:gd name="connsiteY6" fmla="*/ 76200 h 76200"/>
                  <a:gd name="connsiteX7" fmla="*/ 334156 w 6915931"/>
                  <a:gd name="connsiteY7" fmla="*/ 12303 h 76200"/>
                  <a:gd name="connsiteX0" fmla="*/ 908279 w 7287251"/>
                  <a:gd name="connsiteY0" fmla="*/ 76200 h 76200"/>
                  <a:gd name="connsiteX1" fmla="*/ 717779 w 7287251"/>
                  <a:gd name="connsiteY1" fmla="*/ 0 h 76200"/>
                  <a:gd name="connsiteX2" fmla="*/ 7274948 w 7287251"/>
                  <a:gd name="connsiteY2" fmla="*/ 0 h 76200"/>
                  <a:gd name="connsiteX3" fmla="*/ 7287251 w 7287251"/>
                  <a:gd name="connsiteY3" fmla="*/ 12303 h 76200"/>
                  <a:gd name="connsiteX4" fmla="*/ 7287251 w 7287251"/>
                  <a:gd name="connsiteY4" fmla="*/ 61516 h 76200"/>
                  <a:gd name="connsiteX5" fmla="*/ 7274948 w 7287251"/>
                  <a:gd name="connsiteY5" fmla="*/ 73819 h 76200"/>
                  <a:gd name="connsiteX6" fmla="*/ 908279 w 7287251"/>
                  <a:gd name="connsiteY6" fmla="*/ 76200 h 76200"/>
                  <a:gd name="connsiteX0" fmla="*/ 556434 w 6935406"/>
                  <a:gd name="connsiteY0" fmla="*/ 76200 h 76200"/>
                  <a:gd name="connsiteX1" fmla="*/ 365934 w 6935406"/>
                  <a:gd name="connsiteY1" fmla="*/ 0 h 76200"/>
                  <a:gd name="connsiteX2" fmla="*/ 6923103 w 6935406"/>
                  <a:gd name="connsiteY2" fmla="*/ 0 h 76200"/>
                  <a:gd name="connsiteX3" fmla="*/ 6935406 w 6935406"/>
                  <a:gd name="connsiteY3" fmla="*/ 12303 h 76200"/>
                  <a:gd name="connsiteX4" fmla="*/ 6935406 w 6935406"/>
                  <a:gd name="connsiteY4" fmla="*/ 61516 h 76200"/>
                  <a:gd name="connsiteX5" fmla="*/ 6923103 w 6935406"/>
                  <a:gd name="connsiteY5" fmla="*/ 73819 h 76200"/>
                  <a:gd name="connsiteX6" fmla="*/ 556434 w 6935406"/>
                  <a:gd name="connsiteY6" fmla="*/ 76200 h 76200"/>
                  <a:gd name="connsiteX0" fmla="*/ 203303 w 6582275"/>
                  <a:gd name="connsiteY0" fmla="*/ 76200 h 76200"/>
                  <a:gd name="connsiteX1" fmla="*/ 12803 w 6582275"/>
                  <a:gd name="connsiteY1" fmla="*/ 0 h 76200"/>
                  <a:gd name="connsiteX2" fmla="*/ 6569972 w 6582275"/>
                  <a:gd name="connsiteY2" fmla="*/ 0 h 76200"/>
                  <a:gd name="connsiteX3" fmla="*/ 6582275 w 6582275"/>
                  <a:gd name="connsiteY3" fmla="*/ 12303 h 76200"/>
                  <a:gd name="connsiteX4" fmla="*/ 6582275 w 6582275"/>
                  <a:gd name="connsiteY4" fmla="*/ 61516 h 76200"/>
                  <a:gd name="connsiteX5" fmla="*/ 6569972 w 6582275"/>
                  <a:gd name="connsiteY5" fmla="*/ 73819 h 76200"/>
                  <a:gd name="connsiteX6" fmla="*/ 203303 w 6582275"/>
                  <a:gd name="connsiteY6" fmla="*/ 76200 h 76200"/>
                  <a:gd name="connsiteX0" fmla="*/ 202643 w 6581615"/>
                  <a:gd name="connsiteY0" fmla="*/ 76200 h 76200"/>
                  <a:gd name="connsiteX1" fmla="*/ 12143 w 6581615"/>
                  <a:gd name="connsiteY1" fmla="*/ 0 h 76200"/>
                  <a:gd name="connsiteX2" fmla="*/ 6569312 w 6581615"/>
                  <a:gd name="connsiteY2" fmla="*/ 0 h 76200"/>
                  <a:gd name="connsiteX3" fmla="*/ 6581615 w 6581615"/>
                  <a:gd name="connsiteY3" fmla="*/ 12303 h 76200"/>
                  <a:gd name="connsiteX4" fmla="*/ 6581615 w 6581615"/>
                  <a:gd name="connsiteY4" fmla="*/ 61516 h 76200"/>
                  <a:gd name="connsiteX5" fmla="*/ 6569312 w 6581615"/>
                  <a:gd name="connsiteY5" fmla="*/ 73819 h 76200"/>
                  <a:gd name="connsiteX6" fmla="*/ 202643 w 6581615"/>
                  <a:gd name="connsiteY6" fmla="*/ 76200 h 76200"/>
                  <a:gd name="connsiteX0" fmla="*/ 202643 w 6581615"/>
                  <a:gd name="connsiteY0" fmla="*/ 76200 h 76200"/>
                  <a:gd name="connsiteX1" fmla="*/ 12143 w 6581615"/>
                  <a:gd name="connsiteY1" fmla="*/ 0 h 76200"/>
                  <a:gd name="connsiteX2" fmla="*/ 6569312 w 6581615"/>
                  <a:gd name="connsiteY2" fmla="*/ 0 h 76200"/>
                  <a:gd name="connsiteX3" fmla="*/ 6581615 w 6581615"/>
                  <a:gd name="connsiteY3" fmla="*/ 12303 h 76200"/>
                  <a:gd name="connsiteX4" fmla="*/ 6569312 w 6581615"/>
                  <a:gd name="connsiteY4" fmla="*/ 73819 h 76200"/>
                  <a:gd name="connsiteX5" fmla="*/ 202643 w 6581615"/>
                  <a:gd name="connsiteY5" fmla="*/ 76200 h 76200"/>
                  <a:gd name="connsiteX0" fmla="*/ 202643 w 7377095"/>
                  <a:gd name="connsiteY0" fmla="*/ 76200 h 76200"/>
                  <a:gd name="connsiteX1" fmla="*/ 12143 w 7377095"/>
                  <a:gd name="connsiteY1" fmla="*/ 0 h 76200"/>
                  <a:gd name="connsiteX2" fmla="*/ 6569312 w 7377095"/>
                  <a:gd name="connsiteY2" fmla="*/ 0 h 76200"/>
                  <a:gd name="connsiteX3" fmla="*/ 6569312 w 7377095"/>
                  <a:gd name="connsiteY3" fmla="*/ 73819 h 76200"/>
                  <a:gd name="connsiteX4" fmla="*/ 202643 w 7377095"/>
                  <a:gd name="connsiteY4" fmla="*/ 76200 h 76200"/>
                  <a:gd name="connsiteX0" fmla="*/ 202643 w 7276041"/>
                  <a:gd name="connsiteY0" fmla="*/ 76200 h 76200"/>
                  <a:gd name="connsiteX1" fmla="*/ 12143 w 7276041"/>
                  <a:gd name="connsiteY1" fmla="*/ 0 h 76200"/>
                  <a:gd name="connsiteX2" fmla="*/ 6569312 w 7276041"/>
                  <a:gd name="connsiteY2" fmla="*/ 0 h 76200"/>
                  <a:gd name="connsiteX3" fmla="*/ 6347855 w 7276041"/>
                  <a:gd name="connsiteY3" fmla="*/ 73819 h 76200"/>
                  <a:gd name="connsiteX4" fmla="*/ 202643 w 7276041"/>
                  <a:gd name="connsiteY4" fmla="*/ 76200 h 76200"/>
                  <a:gd name="connsiteX0" fmla="*/ 202643 w 7034172"/>
                  <a:gd name="connsiteY0" fmla="*/ 76200 h 76200"/>
                  <a:gd name="connsiteX1" fmla="*/ 12143 w 7034172"/>
                  <a:gd name="connsiteY1" fmla="*/ 0 h 76200"/>
                  <a:gd name="connsiteX2" fmla="*/ 6569312 w 7034172"/>
                  <a:gd name="connsiteY2" fmla="*/ 0 h 76200"/>
                  <a:gd name="connsiteX3" fmla="*/ 6347855 w 7034172"/>
                  <a:gd name="connsiteY3" fmla="*/ 73819 h 76200"/>
                  <a:gd name="connsiteX4" fmla="*/ 202643 w 7034172"/>
                  <a:gd name="connsiteY4" fmla="*/ 76200 h 76200"/>
                  <a:gd name="connsiteX0" fmla="*/ 202643 w 6569312"/>
                  <a:gd name="connsiteY0" fmla="*/ 76200 h 76200"/>
                  <a:gd name="connsiteX1" fmla="*/ 12143 w 6569312"/>
                  <a:gd name="connsiteY1" fmla="*/ 0 h 76200"/>
                  <a:gd name="connsiteX2" fmla="*/ 6569312 w 6569312"/>
                  <a:gd name="connsiteY2" fmla="*/ 0 h 76200"/>
                  <a:gd name="connsiteX3" fmla="*/ 6347855 w 6569312"/>
                  <a:gd name="connsiteY3" fmla="*/ 73819 h 76200"/>
                  <a:gd name="connsiteX4" fmla="*/ 202643 w 6569312"/>
                  <a:gd name="connsiteY4" fmla="*/ 76200 h 76200"/>
                  <a:gd name="connsiteX0" fmla="*/ 202643 w 6570965"/>
                  <a:gd name="connsiteY0" fmla="*/ 76200 h 76200"/>
                  <a:gd name="connsiteX1" fmla="*/ 12143 w 6570965"/>
                  <a:gd name="connsiteY1" fmla="*/ 0 h 76200"/>
                  <a:gd name="connsiteX2" fmla="*/ 6569312 w 6570965"/>
                  <a:gd name="connsiteY2" fmla="*/ 0 h 76200"/>
                  <a:gd name="connsiteX3" fmla="*/ 6347855 w 6570965"/>
                  <a:gd name="connsiteY3" fmla="*/ 73819 h 76200"/>
                  <a:gd name="connsiteX4" fmla="*/ 202643 w 6570965"/>
                  <a:gd name="connsiteY4" fmla="*/ 76200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570965" h="76200">
                    <a:moveTo>
                      <a:pt x="202643" y="76200"/>
                    </a:moveTo>
                    <a:cubicBezTo>
                      <a:pt x="121814" y="61516"/>
                      <a:pt x="-46461" y="17462"/>
                      <a:pt x="12143" y="0"/>
                    </a:cubicBezTo>
                    <a:lnTo>
                      <a:pt x="6569312" y="0"/>
                    </a:lnTo>
                    <a:cubicBezTo>
                      <a:pt x="6583467" y="17065"/>
                      <a:pt x="6506472" y="53975"/>
                      <a:pt x="6347855" y="73819"/>
                    </a:cubicBezTo>
                    <a:lnTo>
                      <a:pt x="202643" y="76200"/>
                    </a:lnTo>
                    <a:close/>
                  </a:path>
                </a:pathLst>
              </a:custGeom>
              <a:gradFill flip="none" rotWithShape="1">
                <a:gsLst>
                  <a:gs pos="95000">
                    <a:srgbClr val="A5A9AD"/>
                  </a:gs>
                  <a:gs pos="50000">
                    <a:srgbClr val="868B90"/>
                  </a:gs>
                  <a:gs pos="8000">
                    <a:srgbClr val="868B90"/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outerShdw blurRad="12700" dist="25400" dir="5400000" algn="t" rotWithShape="0">
                  <a:schemeClr val="tx1">
                    <a:lumMod val="85000"/>
                    <a:lumOff val="15000"/>
                  </a:schemeClr>
                </a:outerShdw>
              </a:effectLst>
              <a:scene3d>
                <a:camera prst="orthographicFront"/>
                <a:lightRig rig="harsh" dir="t"/>
              </a:scene3d>
              <a:sp3d>
                <a:bevelT w="0" h="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08493"/>
                <a:endParaRPr lang="es-MX" sz="2400" dirty="0">
                  <a:solidFill>
                    <a:srgbClr val="FFFFFF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21" name="Rectángulo redondeado 3">
                <a:extLst>
                  <a:ext uri="{FF2B5EF4-FFF2-40B4-BE49-F238E27FC236}">
                    <a16:creationId xmlns:a16="http://schemas.microsoft.com/office/drawing/2014/main" id="{3995D5CF-1BA7-481D-A02F-9D1B38CC6504}"/>
                  </a:ext>
                </a:extLst>
              </p:cNvPr>
              <p:cNvSpPr/>
              <p:nvPr/>
            </p:nvSpPr>
            <p:spPr>
              <a:xfrm>
                <a:off x="-5715543" y="3770615"/>
                <a:ext cx="6625214" cy="129600"/>
              </a:xfrm>
              <a:prstGeom prst="roundRect">
                <a:avLst>
                  <a:gd name="adj" fmla="val 23977"/>
                </a:avLst>
              </a:prstGeom>
              <a:gradFill flip="none" rotWithShape="1">
                <a:gsLst>
                  <a:gs pos="100000">
                    <a:srgbClr val="868B90"/>
                  </a:gs>
                  <a:gs pos="95000">
                    <a:srgbClr val="868B90"/>
                  </a:gs>
                  <a:gs pos="0">
                    <a:srgbClr val="868B90"/>
                  </a:gs>
                  <a:gs pos="98000">
                    <a:srgbClr val="FFFFFF"/>
                  </a:gs>
                  <a:gs pos="2000">
                    <a:srgbClr val="FBF9FA"/>
                  </a:gs>
                  <a:gs pos="5000">
                    <a:srgbClr val="868B90"/>
                  </a:gs>
                  <a:gs pos="90000">
                    <a:srgbClr val="FAF9FB"/>
                  </a:gs>
                  <a:gs pos="10000">
                    <a:srgbClr val="FBF9FA"/>
                  </a:gs>
                  <a:gs pos="39000">
                    <a:srgbClr val="FBF9FA"/>
                  </a:gs>
                  <a:gs pos="63000">
                    <a:srgbClr val="FBF9FA"/>
                  </a:gs>
                </a:gsLst>
                <a:lin ang="21594000" scaled="0"/>
                <a:tileRect/>
              </a:gra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0" h="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08493"/>
                <a:endParaRPr lang="es-SV" sz="2400" dirty="0">
                  <a:solidFill>
                    <a:srgbClr val="FFFFFF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18" name="23 Rectángulo redondeado">
              <a:extLst>
                <a:ext uri="{FF2B5EF4-FFF2-40B4-BE49-F238E27FC236}">
                  <a16:creationId xmlns:a16="http://schemas.microsoft.com/office/drawing/2014/main" id="{81D40655-88EB-45AF-BFD7-6D925DED7392}"/>
                </a:ext>
              </a:extLst>
            </p:cNvPr>
            <p:cNvSpPr/>
            <p:nvPr/>
          </p:nvSpPr>
          <p:spPr>
            <a:xfrm>
              <a:off x="2823939" y="12968008"/>
              <a:ext cx="2804149" cy="249019"/>
            </a:xfrm>
            <a:custGeom>
              <a:avLst/>
              <a:gdLst/>
              <a:ahLst/>
              <a:cxnLst/>
              <a:rect l="l" t="t" r="r" b="b"/>
              <a:pathLst>
                <a:path w="923491" h="82550">
                  <a:moveTo>
                    <a:pt x="0" y="0"/>
                  </a:moveTo>
                  <a:lnTo>
                    <a:pt x="923491" y="0"/>
                  </a:lnTo>
                  <a:cubicBezTo>
                    <a:pt x="920296" y="46402"/>
                    <a:pt x="881273" y="82550"/>
                    <a:pt x="833807" y="82550"/>
                  </a:cubicBezTo>
                  <a:lnTo>
                    <a:pt x="89683" y="82550"/>
                  </a:lnTo>
                  <a:cubicBezTo>
                    <a:pt x="42218" y="82550"/>
                    <a:pt x="3194" y="46402"/>
                    <a:pt x="0" y="0"/>
                  </a:cubicBezTo>
                  <a:close/>
                </a:path>
              </a:pathLst>
            </a:custGeom>
            <a:solidFill>
              <a:srgbClr val="F7F5F9"/>
            </a:solidFill>
            <a:ln w="3175">
              <a:noFill/>
            </a:ln>
            <a:effectLst>
              <a:innerShdw blurRad="12700" dist="12700" dir="5400000">
                <a:prstClr val="black">
                  <a:alpha val="7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08493"/>
              <a:endParaRPr lang="es-MX" sz="2400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9" name="Rectángulo redondeado 3">
              <a:extLst>
                <a:ext uri="{FF2B5EF4-FFF2-40B4-BE49-F238E27FC236}">
                  <a16:creationId xmlns:a16="http://schemas.microsoft.com/office/drawing/2014/main" id="{59B2B1C1-54BE-4524-AD90-6EFD5CD93DCB}"/>
                </a:ext>
              </a:extLst>
            </p:cNvPr>
            <p:cNvSpPr/>
            <p:nvPr/>
          </p:nvSpPr>
          <p:spPr>
            <a:xfrm>
              <a:off x="-3925253" y="2216455"/>
              <a:ext cx="6286434" cy="9112288"/>
            </a:xfrm>
            <a:custGeom>
              <a:avLst/>
              <a:gdLst/>
              <a:ahLst/>
              <a:cxnLst/>
              <a:rect l="l" t="t" r="r" b="b"/>
              <a:pathLst>
                <a:path w="2070313" h="3020732">
                  <a:moveTo>
                    <a:pt x="187976" y="0"/>
                  </a:moveTo>
                  <a:lnTo>
                    <a:pt x="2070313" y="0"/>
                  </a:lnTo>
                  <a:lnTo>
                    <a:pt x="1928420" y="207031"/>
                  </a:lnTo>
                  <a:lnTo>
                    <a:pt x="183453" y="207031"/>
                  </a:lnTo>
                  <a:lnTo>
                    <a:pt x="183453" y="2753062"/>
                  </a:lnTo>
                  <a:lnTo>
                    <a:pt x="0" y="3020732"/>
                  </a:lnTo>
                  <a:lnTo>
                    <a:pt x="0" y="187976"/>
                  </a:lnTo>
                  <a:cubicBezTo>
                    <a:pt x="0" y="84160"/>
                    <a:pt x="84160" y="0"/>
                    <a:pt x="187976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86000">
                  <a:schemeClr val="bg1">
                    <a:alpha val="41000"/>
                  </a:schemeClr>
                </a:gs>
              </a:gsLst>
              <a:lin ang="162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08493"/>
              <a:endParaRPr lang="es-SV" sz="2400" dirty="0">
                <a:solidFill>
                  <a:srgbClr val="FFFF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25" name="Marcador de posición de imagen 24">
            <a:extLst>
              <a:ext uri="{FF2B5EF4-FFF2-40B4-BE49-F238E27FC236}">
                <a16:creationId xmlns:a16="http://schemas.microsoft.com/office/drawing/2014/main" id="{AC24730D-F4CC-45E5-8294-5057225BCEA6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136812" y="1911540"/>
            <a:ext cx="4294897" cy="2698831"/>
          </a:xfrm>
          <a:custGeom>
            <a:avLst/>
            <a:gdLst>
              <a:gd name="connsiteX0" fmla="*/ 0 w 8590353"/>
              <a:gd name="connsiteY0" fmla="*/ 0 h 5398286"/>
              <a:gd name="connsiteX1" fmla="*/ 8590353 w 8590353"/>
              <a:gd name="connsiteY1" fmla="*/ 0 h 5398286"/>
              <a:gd name="connsiteX2" fmla="*/ 8590353 w 8590353"/>
              <a:gd name="connsiteY2" fmla="*/ 5398286 h 5398286"/>
              <a:gd name="connsiteX3" fmla="*/ 0 w 8590353"/>
              <a:gd name="connsiteY3" fmla="*/ 5398286 h 5398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590353" h="5398286">
                <a:moveTo>
                  <a:pt x="0" y="0"/>
                </a:moveTo>
                <a:lnTo>
                  <a:pt x="8590353" y="0"/>
                </a:lnTo>
                <a:lnTo>
                  <a:pt x="8590353" y="5398286"/>
                </a:lnTo>
                <a:lnTo>
                  <a:pt x="0" y="5398286"/>
                </a:lnTo>
                <a:close/>
              </a:path>
            </a:pathLst>
          </a:custGeom>
          <a:solidFill>
            <a:schemeClr val="bg1">
              <a:lumMod val="85000"/>
              <a:alpha val="50000"/>
            </a:schemeClr>
          </a:solidFill>
          <a:ln w="152400">
            <a:noFill/>
          </a:ln>
        </p:spPr>
        <p:txBody>
          <a:bodyPr wrap="square" lIns="91383" tIns="45688" rIns="91383" bIns="45688">
            <a:noAutofit/>
          </a:bodyPr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3181075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5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 11">
            <a:extLst>
              <a:ext uri="{FF2B5EF4-FFF2-40B4-BE49-F238E27FC236}">
                <a16:creationId xmlns:a16="http://schemas.microsoft.com/office/drawing/2014/main" id="{F27162DB-BD97-40B1-9477-0131F5A66998}"/>
              </a:ext>
            </a:extLst>
          </p:cNvPr>
          <p:cNvSpPr/>
          <p:nvPr userDrawn="1"/>
        </p:nvSpPr>
        <p:spPr bwMode="auto">
          <a:xfrm>
            <a:off x="0" y="0"/>
            <a:ext cx="12192000" cy="39014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n-US" sz="2400" dirty="0">
              <a:solidFill>
                <a:srgbClr val="000000"/>
              </a:solidFill>
            </a:endParaRPr>
          </a:p>
        </p:txBody>
      </p:sp>
      <p:pic>
        <p:nvPicPr>
          <p:cNvPr id="8" name="Picture 6" descr="http://www.pngall.com/wp-content/uploads/2016/04/Monitor-Free-PNG-Image.png">
            <a:extLst>
              <a:ext uri="{FF2B5EF4-FFF2-40B4-BE49-F238E27FC236}">
                <a16:creationId xmlns:a16="http://schemas.microsoft.com/office/drawing/2014/main" id="{FC73FFF4-B8DE-4277-BD8A-6C6980B7888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123" y="1736853"/>
            <a:ext cx="5180662" cy="4027957"/>
          </a:xfrm>
          <a:prstGeom prst="rect">
            <a:avLst/>
          </a:prstGeom>
          <a:noFill/>
          <a:effectLst>
            <a:reflection blurRad="304800" stA="320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Marcador de posición de imagen 9">
            <a:extLst>
              <a:ext uri="{FF2B5EF4-FFF2-40B4-BE49-F238E27FC236}">
                <a16:creationId xmlns:a16="http://schemas.microsoft.com/office/drawing/2014/main" id="{E7A6A4CA-F8C5-4D14-8034-72CF142F8AF1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6668880" y="1944007"/>
            <a:ext cx="4836172" cy="2361215"/>
          </a:xfrm>
          <a:custGeom>
            <a:avLst/>
            <a:gdLst>
              <a:gd name="connsiteX0" fmla="*/ 0 w 8590353"/>
              <a:gd name="connsiteY0" fmla="*/ 0 h 5398286"/>
              <a:gd name="connsiteX1" fmla="*/ 8590353 w 8590353"/>
              <a:gd name="connsiteY1" fmla="*/ 0 h 5398286"/>
              <a:gd name="connsiteX2" fmla="*/ 8590353 w 8590353"/>
              <a:gd name="connsiteY2" fmla="*/ 5398286 h 5398286"/>
              <a:gd name="connsiteX3" fmla="*/ 0 w 8590353"/>
              <a:gd name="connsiteY3" fmla="*/ 5398286 h 5398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590353" h="5398286">
                <a:moveTo>
                  <a:pt x="0" y="0"/>
                </a:moveTo>
                <a:lnTo>
                  <a:pt x="8590353" y="0"/>
                </a:lnTo>
                <a:lnTo>
                  <a:pt x="8590353" y="5398286"/>
                </a:lnTo>
                <a:lnTo>
                  <a:pt x="0" y="5398286"/>
                </a:lnTo>
                <a:close/>
              </a:path>
            </a:pathLst>
          </a:custGeom>
          <a:solidFill>
            <a:schemeClr val="bg1">
              <a:lumMod val="85000"/>
              <a:alpha val="50000"/>
            </a:schemeClr>
          </a:solidFill>
          <a:ln w="152400">
            <a:noFill/>
          </a:ln>
        </p:spPr>
        <p:txBody>
          <a:bodyPr wrap="square" lIns="91383" tIns="45688" rIns="91383" bIns="45688">
            <a:noAutofit/>
          </a:bodyPr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7" name="6 Rectángulo"/>
          <p:cNvSpPr/>
          <p:nvPr userDrawn="1"/>
        </p:nvSpPr>
        <p:spPr bwMode="auto">
          <a:xfrm>
            <a:off x="0" y="6628633"/>
            <a:ext cx="12192000" cy="2293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16" name="15 Rectángulo"/>
          <p:cNvSpPr/>
          <p:nvPr userDrawn="1"/>
        </p:nvSpPr>
        <p:spPr bwMode="auto">
          <a:xfrm>
            <a:off x="11158733" y="6607204"/>
            <a:ext cx="517524" cy="25006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1181290" y="6631384"/>
            <a:ext cx="472409" cy="222409"/>
          </a:xfrm>
          <a:prstGeom prst="rect">
            <a:avLst/>
          </a:prstGeom>
          <a:noFill/>
        </p:spPr>
        <p:txBody>
          <a:bodyPr lIns="181268" tIns="90674" rIns="181268" bIns="90674"/>
          <a:lstStyle>
            <a:lvl1pPr algn="ctr">
              <a:defRPr sz="1000">
                <a:solidFill>
                  <a:schemeClr val="bg1"/>
                </a:solidFill>
                <a:latin typeface="PT Sans" panose="020B0503020203020204" pitchFamily="34" charset="0"/>
                <a:ea typeface="Roboto Light" panose="02000000000000000000" pitchFamily="2" charset="0"/>
                <a:cs typeface="PT Sans" panose="020B0503020203020204" pitchFamily="34" charset="0"/>
              </a:defRPr>
            </a:lvl1pPr>
          </a:lstStyle>
          <a:p>
            <a:pPr defTabSz="905800"/>
            <a:fld id="{597BFFA6-61B1-4984-983B-9D1AEC0ED12D}" type="slidenum">
              <a:rPr lang="es-SV" smtClean="0">
                <a:solidFill>
                  <a:srgbClr val="FFFFFF"/>
                </a:solidFill>
              </a:rPr>
              <a:pPr defTabSz="905800"/>
              <a:t>‹#›</a:t>
            </a:fld>
            <a:endParaRPr lang="es-SV" dirty="0">
              <a:solidFill>
                <a:srgbClr val="FFFFFF"/>
              </a:solidFill>
            </a:endParaRPr>
          </a:p>
        </p:txBody>
      </p:sp>
      <p:sp>
        <p:nvSpPr>
          <p:cNvPr id="25" name="Rectángulo 5"/>
          <p:cNvSpPr/>
          <p:nvPr userDrawn="1"/>
        </p:nvSpPr>
        <p:spPr>
          <a:xfrm>
            <a:off x="5144553" y="6613156"/>
            <a:ext cx="190289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08493"/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9538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6" grpId="0"/>
      <p:bldP spid="25" grpId="0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 userDrawn="1"/>
        </p:nvSpPr>
        <p:spPr bwMode="auto">
          <a:xfrm>
            <a:off x="0" y="6628633"/>
            <a:ext cx="12192000" cy="2293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16" name="15 Rectángulo"/>
          <p:cNvSpPr/>
          <p:nvPr userDrawn="1"/>
        </p:nvSpPr>
        <p:spPr bwMode="auto">
          <a:xfrm>
            <a:off x="11158733" y="6607204"/>
            <a:ext cx="517524" cy="25006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1181290" y="6631384"/>
            <a:ext cx="472409" cy="222409"/>
          </a:xfrm>
          <a:prstGeom prst="rect">
            <a:avLst/>
          </a:prstGeom>
          <a:noFill/>
        </p:spPr>
        <p:txBody>
          <a:bodyPr lIns="181268" tIns="90674" rIns="181268" bIns="90674"/>
          <a:lstStyle>
            <a:lvl1pPr algn="ctr">
              <a:defRPr sz="1000">
                <a:solidFill>
                  <a:schemeClr val="bg1"/>
                </a:solidFill>
                <a:latin typeface="PT Sans" panose="020B0503020203020204" pitchFamily="34" charset="0"/>
                <a:ea typeface="Roboto Light" panose="02000000000000000000" pitchFamily="2" charset="0"/>
                <a:cs typeface="PT Sans" panose="020B0503020203020204" pitchFamily="34" charset="0"/>
              </a:defRPr>
            </a:lvl1pPr>
          </a:lstStyle>
          <a:p>
            <a:pPr defTabSz="905800"/>
            <a:fld id="{597BFFA6-61B1-4984-983B-9D1AEC0ED12D}" type="slidenum">
              <a:rPr lang="es-SV" smtClean="0">
                <a:solidFill>
                  <a:srgbClr val="FFFFFF"/>
                </a:solidFill>
              </a:rPr>
              <a:pPr defTabSz="905800"/>
              <a:t>‹#›</a:t>
            </a:fld>
            <a:endParaRPr lang="es-SV" dirty="0">
              <a:solidFill>
                <a:srgbClr val="FFFFFF"/>
              </a:solidFill>
            </a:endParaRPr>
          </a:p>
        </p:txBody>
      </p:sp>
      <p:sp>
        <p:nvSpPr>
          <p:cNvPr id="25" name="Rectángulo 5"/>
          <p:cNvSpPr/>
          <p:nvPr userDrawn="1"/>
        </p:nvSpPr>
        <p:spPr>
          <a:xfrm>
            <a:off x="5144553" y="6613156"/>
            <a:ext cx="190289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08493"/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4183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5" grpId="0"/>
    </p:bld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5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8E575065-8E42-42D6-B7A8-AA320BAF36E8}"/>
              </a:ext>
            </a:extLst>
          </p:cNvPr>
          <p:cNvGrpSpPr/>
          <p:nvPr userDrawn="1"/>
        </p:nvGrpSpPr>
        <p:grpSpPr>
          <a:xfrm>
            <a:off x="3260870" y="2446452"/>
            <a:ext cx="1552117" cy="3310532"/>
            <a:chOff x="6522164" y="4833568"/>
            <a:chExt cx="3104436" cy="6621831"/>
          </a:xfrm>
        </p:grpSpPr>
        <p:sp>
          <p:nvSpPr>
            <p:cNvPr id="4" name="Rectángulo redondeado 2">
              <a:extLst>
                <a:ext uri="{FF2B5EF4-FFF2-40B4-BE49-F238E27FC236}">
                  <a16:creationId xmlns:a16="http://schemas.microsoft.com/office/drawing/2014/main" id="{DB36465C-E6F9-4D22-9E3B-41F65C5AC951}"/>
                </a:ext>
              </a:extLst>
            </p:cNvPr>
            <p:cNvSpPr/>
            <p:nvPr/>
          </p:nvSpPr>
          <p:spPr bwMode="auto">
            <a:xfrm>
              <a:off x="6522164" y="4833568"/>
              <a:ext cx="3104436" cy="6621831"/>
            </a:xfrm>
            <a:prstGeom prst="roundRect">
              <a:avLst>
                <a:gd name="adj" fmla="val 12167"/>
              </a:avLst>
            </a:prstGeom>
            <a:solidFill>
              <a:schemeClr val="bg1"/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lIns="0" tIns="0" rIns="0" bIns="0" rtlCol="0" anchor="ctr"/>
            <a:lstStyle/>
            <a:p>
              <a:pPr algn="ctr"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5" name="Rectángulo redondeado 3">
              <a:extLst>
                <a:ext uri="{FF2B5EF4-FFF2-40B4-BE49-F238E27FC236}">
                  <a16:creationId xmlns:a16="http://schemas.microsoft.com/office/drawing/2014/main" id="{00D64186-C70B-423E-A1D0-3787946862FA}"/>
                </a:ext>
              </a:extLst>
            </p:cNvPr>
            <p:cNvSpPr/>
            <p:nvPr/>
          </p:nvSpPr>
          <p:spPr bwMode="auto">
            <a:xfrm>
              <a:off x="7768184" y="5328623"/>
              <a:ext cx="612396" cy="154601"/>
            </a:xfrm>
            <a:prstGeom prst="roundRect">
              <a:avLst>
                <a:gd name="adj" fmla="val 50000"/>
              </a:avLst>
            </a:prstGeom>
            <a:noFill/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lIns="0" tIns="0" rIns="0" bIns="0" rtlCol="0" anchor="ctr"/>
            <a:lstStyle/>
            <a:p>
              <a:pPr algn="ctr"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6" name="Rectángulo redondeado 4">
              <a:extLst>
                <a:ext uri="{FF2B5EF4-FFF2-40B4-BE49-F238E27FC236}">
                  <a16:creationId xmlns:a16="http://schemas.microsoft.com/office/drawing/2014/main" id="{C09F4445-3B0A-4C46-AFD3-64823CEA6C18}"/>
                </a:ext>
              </a:extLst>
            </p:cNvPr>
            <p:cNvSpPr/>
            <p:nvPr/>
          </p:nvSpPr>
          <p:spPr bwMode="auto">
            <a:xfrm>
              <a:off x="7996982" y="5103599"/>
              <a:ext cx="154800" cy="154601"/>
            </a:xfrm>
            <a:prstGeom prst="roundRect">
              <a:avLst>
                <a:gd name="adj" fmla="val 50000"/>
              </a:avLst>
            </a:prstGeom>
            <a:noFill/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lIns="0" tIns="0" rIns="0" bIns="0" rtlCol="0" anchor="ctr"/>
            <a:lstStyle/>
            <a:p>
              <a:pPr algn="ctr"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7" name="Rectángulo redondeado 5">
              <a:extLst>
                <a:ext uri="{FF2B5EF4-FFF2-40B4-BE49-F238E27FC236}">
                  <a16:creationId xmlns:a16="http://schemas.microsoft.com/office/drawing/2014/main" id="{7CC73465-4AF5-4AC5-AE90-1CE6678E8D3B}"/>
                </a:ext>
              </a:extLst>
            </p:cNvPr>
            <p:cNvSpPr/>
            <p:nvPr/>
          </p:nvSpPr>
          <p:spPr bwMode="auto">
            <a:xfrm>
              <a:off x="7963257" y="10870477"/>
              <a:ext cx="222250" cy="234950"/>
            </a:xfrm>
            <a:prstGeom prst="roundRect">
              <a:avLst>
                <a:gd name="adj" fmla="val 16234"/>
              </a:avLst>
            </a:prstGeom>
            <a:noFill/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lIns="0" tIns="0" rIns="0" bIns="0" rtlCol="0" anchor="ctr"/>
            <a:lstStyle/>
            <a:p>
              <a:pPr algn="ctr"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8" name="Rectángulo redondeado 6">
              <a:extLst>
                <a:ext uri="{FF2B5EF4-FFF2-40B4-BE49-F238E27FC236}">
                  <a16:creationId xmlns:a16="http://schemas.microsoft.com/office/drawing/2014/main" id="{2697C601-1CDA-49AA-B455-68C57C17D3A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7770649" y="10684219"/>
              <a:ext cx="607466" cy="607466"/>
            </a:xfrm>
            <a:prstGeom prst="roundRect">
              <a:avLst>
                <a:gd name="adj" fmla="val 50000"/>
              </a:avLst>
            </a:prstGeom>
            <a:noFill/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lIns="0" tIns="0" rIns="0" bIns="0" rtlCol="0" anchor="ctr"/>
            <a:lstStyle/>
            <a:p>
              <a:pPr algn="ctr"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0" name="Grupo 9">
            <a:extLst>
              <a:ext uri="{FF2B5EF4-FFF2-40B4-BE49-F238E27FC236}">
                <a16:creationId xmlns:a16="http://schemas.microsoft.com/office/drawing/2014/main" id="{15119BD1-1C72-4D27-9CDA-696CB064C4FE}"/>
              </a:ext>
            </a:extLst>
          </p:cNvPr>
          <p:cNvGrpSpPr/>
          <p:nvPr userDrawn="1"/>
        </p:nvGrpSpPr>
        <p:grpSpPr>
          <a:xfrm>
            <a:off x="7378559" y="2446452"/>
            <a:ext cx="1552117" cy="3310532"/>
            <a:chOff x="14758079" y="4833568"/>
            <a:chExt cx="3104436" cy="6621831"/>
          </a:xfrm>
        </p:grpSpPr>
        <p:sp>
          <p:nvSpPr>
            <p:cNvPr id="11" name="Rectángulo redondeado 18">
              <a:extLst>
                <a:ext uri="{FF2B5EF4-FFF2-40B4-BE49-F238E27FC236}">
                  <a16:creationId xmlns:a16="http://schemas.microsoft.com/office/drawing/2014/main" id="{22BF84DF-527D-48BD-8800-E427621CB3A0}"/>
                </a:ext>
              </a:extLst>
            </p:cNvPr>
            <p:cNvSpPr/>
            <p:nvPr/>
          </p:nvSpPr>
          <p:spPr bwMode="auto">
            <a:xfrm>
              <a:off x="14758079" y="4833568"/>
              <a:ext cx="3104436" cy="6621831"/>
            </a:xfrm>
            <a:prstGeom prst="roundRect">
              <a:avLst>
                <a:gd name="adj" fmla="val 12167"/>
              </a:avLst>
            </a:prstGeom>
            <a:solidFill>
              <a:schemeClr val="bg1"/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lIns="0" tIns="0" rIns="0" bIns="0" rtlCol="0" anchor="ctr"/>
            <a:lstStyle/>
            <a:p>
              <a:pPr algn="ctr"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12" name="Rectángulo redondeado 19">
              <a:extLst>
                <a:ext uri="{FF2B5EF4-FFF2-40B4-BE49-F238E27FC236}">
                  <a16:creationId xmlns:a16="http://schemas.microsoft.com/office/drawing/2014/main" id="{7B448A96-DBBD-4634-AA33-4832B37C7467}"/>
                </a:ext>
              </a:extLst>
            </p:cNvPr>
            <p:cNvSpPr/>
            <p:nvPr/>
          </p:nvSpPr>
          <p:spPr bwMode="auto">
            <a:xfrm>
              <a:off x="16004099" y="5328623"/>
              <a:ext cx="612396" cy="154601"/>
            </a:xfrm>
            <a:prstGeom prst="roundRect">
              <a:avLst>
                <a:gd name="adj" fmla="val 50000"/>
              </a:avLst>
            </a:prstGeom>
            <a:noFill/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lIns="0" tIns="0" rIns="0" bIns="0" rtlCol="0" anchor="ctr"/>
            <a:lstStyle/>
            <a:p>
              <a:pPr algn="ctr"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13" name="Rectángulo redondeado 20">
              <a:extLst>
                <a:ext uri="{FF2B5EF4-FFF2-40B4-BE49-F238E27FC236}">
                  <a16:creationId xmlns:a16="http://schemas.microsoft.com/office/drawing/2014/main" id="{5AE843E2-788A-4B09-B5E4-6D8608A0D397}"/>
                </a:ext>
              </a:extLst>
            </p:cNvPr>
            <p:cNvSpPr/>
            <p:nvPr/>
          </p:nvSpPr>
          <p:spPr bwMode="auto">
            <a:xfrm>
              <a:off x="16232897" y="5103599"/>
              <a:ext cx="154800" cy="154601"/>
            </a:xfrm>
            <a:prstGeom prst="roundRect">
              <a:avLst>
                <a:gd name="adj" fmla="val 50000"/>
              </a:avLst>
            </a:prstGeom>
            <a:noFill/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lIns="0" tIns="0" rIns="0" bIns="0" rtlCol="0" anchor="ctr"/>
            <a:lstStyle/>
            <a:p>
              <a:pPr algn="ctr"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14" name="Rectángulo redondeado 21">
              <a:extLst>
                <a:ext uri="{FF2B5EF4-FFF2-40B4-BE49-F238E27FC236}">
                  <a16:creationId xmlns:a16="http://schemas.microsoft.com/office/drawing/2014/main" id="{1E681A38-E460-4B51-9C14-673FE5F8379C}"/>
                </a:ext>
              </a:extLst>
            </p:cNvPr>
            <p:cNvSpPr/>
            <p:nvPr/>
          </p:nvSpPr>
          <p:spPr bwMode="auto">
            <a:xfrm>
              <a:off x="16199172" y="10870477"/>
              <a:ext cx="222250" cy="234950"/>
            </a:xfrm>
            <a:prstGeom prst="roundRect">
              <a:avLst>
                <a:gd name="adj" fmla="val 16234"/>
              </a:avLst>
            </a:prstGeom>
            <a:noFill/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lIns="0" tIns="0" rIns="0" bIns="0" rtlCol="0" anchor="ctr"/>
            <a:lstStyle/>
            <a:p>
              <a:pPr algn="ctr"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15" name="Rectángulo redondeado 22">
              <a:extLst>
                <a:ext uri="{FF2B5EF4-FFF2-40B4-BE49-F238E27FC236}">
                  <a16:creationId xmlns:a16="http://schemas.microsoft.com/office/drawing/2014/main" id="{1CB22096-5332-46F9-85FA-5E7B473E0EA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6006564" y="10684219"/>
              <a:ext cx="607466" cy="607466"/>
            </a:xfrm>
            <a:prstGeom prst="roundRect">
              <a:avLst>
                <a:gd name="adj" fmla="val 50000"/>
              </a:avLst>
            </a:prstGeom>
            <a:noFill/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lIns="0" tIns="0" rIns="0" bIns="0" rtlCol="0" anchor="ctr"/>
            <a:lstStyle/>
            <a:p>
              <a:pPr algn="ctr"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7" name="Grupo 16">
            <a:extLst>
              <a:ext uri="{FF2B5EF4-FFF2-40B4-BE49-F238E27FC236}">
                <a16:creationId xmlns:a16="http://schemas.microsoft.com/office/drawing/2014/main" id="{4DF5EB67-2BB6-48F9-B347-1A856CC6387B}"/>
              </a:ext>
            </a:extLst>
          </p:cNvPr>
          <p:cNvGrpSpPr/>
          <p:nvPr userDrawn="1"/>
        </p:nvGrpSpPr>
        <p:grpSpPr>
          <a:xfrm>
            <a:off x="5217728" y="2233259"/>
            <a:ext cx="1763188" cy="3760729"/>
            <a:chOff x="10436136" y="4407134"/>
            <a:chExt cx="3526606" cy="7522329"/>
          </a:xfrm>
        </p:grpSpPr>
        <p:sp>
          <p:nvSpPr>
            <p:cNvPr id="18" name="Rectángulo redondeado 25">
              <a:extLst>
                <a:ext uri="{FF2B5EF4-FFF2-40B4-BE49-F238E27FC236}">
                  <a16:creationId xmlns:a16="http://schemas.microsoft.com/office/drawing/2014/main" id="{3D83DFCA-36CD-4978-99FD-450E4E870DE1}"/>
                </a:ext>
              </a:extLst>
            </p:cNvPr>
            <p:cNvSpPr/>
            <p:nvPr/>
          </p:nvSpPr>
          <p:spPr bwMode="auto">
            <a:xfrm>
              <a:off x="10436136" y="4407134"/>
              <a:ext cx="3526606" cy="7522329"/>
            </a:xfrm>
            <a:prstGeom prst="roundRect">
              <a:avLst>
                <a:gd name="adj" fmla="val 12167"/>
              </a:avLst>
            </a:prstGeom>
            <a:solidFill>
              <a:schemeClr val="bg1"/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lIns="0" tIns="0" rIns="0" bIns="0" rtlCol="0" anchor="ctr"/>
            <a:lstStyle/>
            <a:p>
              <a:pPr algn="ctr"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19" name="Rectángulo redondeado 26">
              <a:extLst>
                <a:ext uri="{FF2B5EF4-FFF2-40B4-BE49-F238E27FC236}">
                  <a16:creationId xmlns:a16="http://schemas.microsoft.com/office/drawing/2014/main" id="{24D826B1-AD89-4E0B-8C67-633FB05FB436}"/>
                </a:ext>
              </a:extLst>
            </p:cNvPr>
            <p:cNvSpPr/>
            <p:nvPr/>
          </p:nvSpPr>
          <p:spPr bwMode="auto">
            <a:xfrm>
              <a:off x="11851601" y="4969511"/>
              <a:ext cx="695675" cy="175625"/>
            </a:xfrm>
            <a:prstGeom prst="roundRect">
              <a:avLst>
                <a:gd name="adj" fmla="val 50000"/>
              </a:avLst>
            </a:prstGeom>
            <a:noFill/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lIns="0" tIns="0" rIns="0" bIns="0" rtlCol="0" anchor="ctr"/>
            <a:lstStyle/>
            <a:p>
              <a:pPr algn="ctr"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20" name="Rectángulo redondeado 27">
              <a:extLst>
                <a:ext uri="{FF2B5EF4-FFF2-40B4-BE49-F238E27FC236}">
                  <a16:creationId xmlns:a16="http://schemas.microsoft.com/office/drawing/2014/main" id="{208BBA42-A5AE-4BE9-8E28-748F4D8A2B7A}"/>
                </a:ext>
              </a:extLst>
            </p:cNvPr>
            <p:cNvSpPr/>
            <p:nvPr/>
          </p:nvSpPr>
          <p:spPr bwMode="auto">
            <a:xfrm>
              <a:off x="12111513" y="4713886"/>
              <a:ext cx="175851" cy="175625"/>
            </a:xfrm>
            <a:prstGeom prst="roundRect">
              <a:avLst>
                <a:gd name="adj" fmla="val 50000"/>
              </a:avLst>
            </a:prstGeom>
            <a:noFill/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lIns="0" tIns="0" rIns="0" bIns="0" rtlCol="0" anchor="ctr"/>
            <a:lstStyle/>
            <a:p>
              <a:pPr algn="ctr"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21" name="Rectángulo redondeado 28">
              <a:extLst>
                <a:ext uri="{FF2B5EF4-FFF2-40B4-BE49-F238E27FC236}">
                  <a16:creationId xmlns:a16="http://schemas.microsoft.com/office/drawing/2014/main" id="{5E57332E-DE38-4EA8-8434-60359E9E6991}"/>
                </a:ext>
              </a:extLst>
            </p:cNvPr>
            <p:cNvSpPr/>
            <p:nvPr/>
          </p:nvSpPr>
          <p:spPr bwMode="auto">
            <a:xfrm>
              <a:off x="12073202" y="11264998"/>
              <a:ext cx="252474" cy="266901"/>
            </a:xfrm>
            <a:prstGeom prst="roundRect">
              <a:avLst>
                <a:gd name="adj" fmla="val 16234"/>
              </a:avLst>
            </a:prstGeom>
            <a:noFill/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lIns="0" tIns="0" rIns="0" bIns="0" rtlCol="0" anchor="ctr"/>
            <a:lstStyle/>
            <a:p>
              <a:pPr algn="ctr"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22" name="Rectángulo redondeado 29">
              <a:extLst>
                <a:ext uri="{FF2B5EF4-FFF2-40B4-BE49-F238E27FC236}">
                  <a16:creationId xmlns:a16="http://schemas.microsoft.com/office/drawing/2014/main" id="{5AD595B8-B49C-427B-A6E8-8F083F8B180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1854402" y="11053411"/>
              <a:ext cx="690075" cy="690075"/>
            </a:xfrm>
            <a:prstGeom prst="roundRect">
              <a:avLst>
                <a:gd name="adj" fmla="val 50000"/>
              </a:avLst>
            </a:prstGeom>
            <a:noFill/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lIns="0" tIns="0" rIns="0" bIns="0" rtlCol="0" anchor="ctr"/>
            <a:lstStyle/>
            <a:p>
              <a:pPr algn="ctr"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24" name="Grupo 23">
            <a:extLst>
              <a:ext uri="{FF2B5EF4-FFF2-40B4-BE49-F238E27FC236}">
                <a16:creationId xmlns:a16="http://schemas.microsoft.com/office/drawing/2014/main" id="{FFB5169D-C9AB-4989-9617-22FCED291057}"/>
              </a:ext>
            </a:extLst>
          </p:cNvPr>
          <p:cNvGrpSpPr/>
          <p:nvPr userDrawn="1"/>
        </p:nvGrpSpPr>
        <p:grpSpPr>
          <a:xfrm>
            <a:off x="981474" y="2446452"/>
            <a:ext cx="1552117" cy="3310532"/>
            <a:chOff x="6522164" y="4833568"/>
            <a:chExt cx="3104436" cy="6621831"/>
          </a:xfrm>
        </p:grpSpPr>
        <p:sp>
          <p:nvSpPr>
            <p:cNvPr id="25" name="Rectángulo redondeado 40">
              <a:extLst>
                <a:ext uri="{FF2B5EF4-FFF2-40B4-BE49-F238E27FC236}">
                  <a16:creationId xmlns:a16="http://schemas.microsoft.com/office/drawing/2014/main" id="{B981FD96-030D-46B9-8C48-9E162AF4ABE7}"/>
                </a:ext>
              </a:extLst>
            </p:cNvPr>
            <p:cNvSpPr/>
            <p:nvPr/>
          </p:nvSpPr>
          <p:spPr bwMode="auto">
            <a:xfrm>
              <a:off x="6522164" y="4833568"/>
              <a:ext cx="3104436" cy="6621831"/>
            </a:xfrm>
            <a:prstGeom prst="roundRect">
              <a:avLst>
                <a:gd name="adj" fmla="val 12167"/>
              </a:avLst>
            </a:prstGeom>
            <a:solidFill>
              <a:schemeClr val="bg1"/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lIns="0" tIns="0" rIns="0" bIns="0" rtlCol="0" anchor="ctr"/>
            <a:lstStyle/>
            <a:p>
              <a:pPr algn="ctr"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26" name="Rectángulo redondeado 41">
              <a:extLst>
                <a:ext uri="{FF2B5EF4-FFF2-40B4-BE49-F238E27FC236}">
                  <a16:creationId xmlns:a16="http://schemas.microsoft.com/office/drawing/2014/main" id="{DA47F0BC-489E-485B-AF65-5E6B21699B49}"/>
                </a:ext>
              </a:extLst>
            </p:cNvPr>
            <p:cNvSpPr/>
            <p:nvPr/>
          </p:nvSpPr>
          <p:spPr bwMode="auto">
            <a:xfrm>
              <a:off x="7768184" y="5328623"/>
              <a:ext cx="612396" cy="154601"/>
            </a:xfrm>
            <a:prstGeom prst="roundRect">
              <a:avLst>
                <a:gd name="adj" fmla="val 50000"/>
              </a:avLst>
            </a:prstGeom>
            <a:noFill/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lIns="0" tIns="0" rIns="0" bIns="0" rtlCol="0" anchor="ctr"/>
            <a:lstStyle/>
            <a:p>
              <a:pPr algn="ctr"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27" name="Rectángulo redondeado 42">
              <a:extLst>
                <a:ext uri="{FF2B5EF4-FFF2-40B4-BE49-F238E27FC236}">
                  <a16:creationId xmlns:a16="http://schemas.microsoft.com/office/drawing/2014/main" id="{B1D337FF-A4C9-4D5F-B622-E7E3ABA59434}"/>
                </a:ext>
              </a:extLst>
            </p:cNvPr>
            <p:cNvSpPr/>
            <p:nvPr/>
          </p:nvSpPr>
          <p:spPr bwMode="auto">
            <a:xfrm>
              <a:off x="7996982" y="5103599"/>
              <a:ext cx="154800" cy="154601"/>
            </a:xfrm>
            <a:prstGeom prst="roundRect">
              <a:avLst>
                <a:gd name="adj" fmla="val 50000"/>
              </a:avLst>
            </a:prstGeom>
            <a:noFill/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lIns="0" tIns="0" rIns="0" bIns="0" rtlCol="0" anchor="ctr"/>
            <a:lstStyle/>
            <a:p>
              <a:pPr algn="ctr"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28" name="Rectángulo redondeado 43">
              <a:extLst>
                <a:ext uri="{FF2B5EF4-FFF2-40B4-BE49-F238E27FC236}">
                  <a16:creationId xmlns:a16="http://schemas.microsoft.com/office/drawing/2014/main" id="{D39EA220-FF74-4031-BC7C-2F3D4088B2B0}"/>
                </a:ext>
              </a:extLst>
            </p:cNvPr>
            <p:cNvSpPr/>
            <p:nvPr/>
          </p:nvSpPr>
          <p:spPr bwMode="auto">
            <a:xfrm>
              <a:off x="7963257" y="10870477"/>
              <a:ext cx="222250" cy="234950"/>
            </a:xfrm>
            <a:prstGeom prst="roundRect">
              <a:avLst>
                <a:gd name="adj" fmla="val 16234"/>
              </a:avLst>
            </a:prstGeom>
            <a:noFill/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lIns="0" tIns="0" rIns="0" bIns="0" rtlCol="0" anchor="ctr"/>
            <a:lstStyle/>
            <a:p>
              <a:pPr algn="ctr"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29" name="Rectángulo redondeado 44">
              <a:extLst>
                <a:ext uri="{FF2B5EF4-FFF2-40B4-BE49-F238E27FC236}">
                  <a16:creationId xmlns:a16="http://schemas.microsoft.com/office/drawing/2014/main" id="{4378B4FF-1C66-4C4B-95B4-D1419318790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7770649" y="10684219"/>
              <a:ext cx="607466" cy="607466"/>
            </a:xfrm>
            <a:prstGeom prst="roundRect">
              <a:avLst>
                <a:gd name="adj" fmla="val 50000"/>
              </a:avLst>
            </a:prstGeom>
            <a:noFill/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lIns="0" tIns="0" rIns="0" bIns="0" rtlCol="0" anchor="ctr"/>
            <a:lstStyle/>
            <a:p>
              <a:pPr algn="ctr"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31" name="Grupo 30">
            <a:extLst>
              <a:ext uri="{FF2B5EF4-FFF2-40B4-BE49-F238E27FC236}">
                <a16:creationId xmlns:a16="http://schemas.microsoft.com/office/drawing/2014/main" id="{7592F838-70B2-4EC7-8D3B-3E5FF7738D39}"/>
              </a:ext>
            </a:extLst>
          </p:cNvPr>
          <p:cNvGrpSpPr/>
          <p:nvPr userDrawn="1"/>
        </p:nvGrpSpPr>
        <p:grpSpPr>
          <a:xfrm>
            <a:off x="9664183" y="2446452"/>
            <a:ext cx="1552117" cy="3310532"/>
            <a:chOff x="14758079" y="4833568"/>
            <a:chExt cx="3104436" cy="6621831"/>
          </a:xfrm>
        </p:grpSpPr>
        <p:sp>
          <p:nvSpPr>
            <p:cNvPr id="32" name="Rectángulo redondeado 47">
              <a:extLst>
                <a:ext uri="{FF2B5EF4-FFF2-40B4-BE49-F238E27FC236}">
                  <a16:creationId xmlns:a16="http://schemas.microsoft.com/office/drawing/2014/main" id="{F663A8A6-872F-40DA-AD81-5252F8053797}"/>
                </a:ext>
              </a:extLst>
            </p:cNvPr>
            <p:cNvSpPr/>
            <p:nvPr/>
          </p:nvSpPr>
          <p:spPr bwMode="auto">
            <a:xfrm>
              <a:off x="14758079" y="4833568"/>
              <a:ext cx="3104436" cy="6621831"/>
            </a:xfrm>
            <a:prstGeom prst="roundRect">
              <a:avLst>
                <a:gd name="adj" fmla="val 12167"/>
              </a:avLst>
            </a:prstGeom>
            <a:solidFill>
              <a:schemeClr val="bg1"/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lIns="0" tIns="0" rIns="0" bIns="0" rtlCol="0" anchor="ctr"/>
            <a:lstStyle/>
            <a:p>
              <a:pPr algn="ctr"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33" name="Rectángulo redondeado 48">
              <a:extLst>
                <a:ext uri="{FF2B5EF4-FFF2-40B4-BE49-F238E27FC236}">
                  <a16:creationId xmlns:a16="http://schemas.microsoft.com/office/drawing/2014/main" id="{B504B3CB-F590-4FB4-9466-FDB3FD268F03}"/>
                </a:ext>
              </a:extLst>
            </p:cNvPr>
            <p:cNvSpPr/>
            <p:nvPr/>
          </p:nvSpPr>
          <p:spPr bwMode="auto">
            <a:xfrm>
              <a:off x="16004099" y="5328623"/>
              <a:ext cx="612396" cy="154601"/>
            </a:xfrm>
            <a:prstGeom prst="roundRect">
              <a:avLst>
                <a:gd name="adj" fmla="val 50000"/>
              </a:avLst>
            </a:prstGeom>
            <a:noFill/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lIns="0" tIns="0" rIns="0" bIns="0" rtlCol="0" anchor="ctr"/>
            <a:lstStyle/>
            <a:p>
              <a:pPr algn="ctr"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34" name="Rectángulo redondeado 49">
              <a:extLst>
                <a:ext uri="{FF2B5EF4-FFF2-40B4-BE49-F238E27FC236}">
                  <a16:creationId xmlns:a16="http://schemas.microsoft.com/office/drawing/2014/main" id="{25175E07-9884-48C9-A175-41F465524197}"/>
                </a:ext>
              </a:extLst>
            </p:cNvPr>
            <p:cNvSpPr/>
            <p:nvPr/>
          </p:nvSpPr>
          <p:spPr bwMode="auto">
            <a:xfrm>
              <a:off x="16232897" y="5103599"/>
              <a:ext cx="154800" cy="154601"/>
            </a:xfrm>
            <a:prstGeom prst="roundRect">
              <a:avLst>
                <a:gd name="adj" fmla="val 50000"/>
              </a:avLst>
            </a:prstGeom>
            <a:noFill/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lIns="0" tIns="0" rIns="0" bIns="0" rtlCol="0" anchor="ctr"/>
            <a:lstStyle/>
            <a:p>
              <a:pPr algn="ctr"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35" name="Rectángulo redondeado 50">
              <a:extLst>
                <a:ext uri="{FF2B5EF4-FFF2-40B4-BE49-F238E27FC236}">
                  <a16:creationId xmlns:a16="http://schemas.microsoft.com/office/drawing/2014/main" id="{3848B6BE-5D43-4A3E-975C-11EA713789D4}"/>
                </a:ext>
              </a:extLst>
            </p:cNvPr>
            <p:cNvSpPr/>
            <p:nvPr/>
          </p:nvSpPr>
          <p:spPr bwMode="auto">
            <a:xfrm>
              <a:off x="16199172" y="10870477"/>
              <a:ext cx="222250" cy="234950"/>
            </a:xfrm>
            <a:prstGeom prst="roundRect">
              <a:avLst>
                <a:gd name="adj" fmla="val 16234"/>
              </a:avLst>
            </a:prstGeom>
            <a:noFill/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lIns="0" tIns="0" rIns="0" bIns="0" rtlCol="0" anchor="ctr"/>
            <a:lstStyle/>
            <a:p>
              <a:pPr algn="ctr"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  <p:sp>
          <p:nvSpPr>
            <p:cNvPr id="36" name="Rectángulo redondeado 51">
              <a:extLst>
                <a:ext uri="{FF2B5EF4-FFF2-40B4-BE49-F238E27FC236}">
                  <a16:creationId xmlns:a16="http://schemas.microsoft.com/office/drawing/2014/main" id="{BE3D62CE-9E3D-47A8-B0CB-43CB38326AC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6006564" y="10684219"/>
              <a:ext cx="607466" cy="607466"/>
            </a:xfrm>
            <a:prstGeom prst="roundRect">
              <a:avLst>
                <a:gd name="adj" fmla="val 50000"/>
              </a:avLst>
            </a:prstGeom>
            <a:noFill/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lIns="0" tIns="0" rIns="0" bIns="0" rtlCol="0" anchor="ctr"/>
            <a:lstStyle/>
            <a:p>
              <a:pPr algn="ctr" defTabSz="1208493"/>
              <a:endParaRPr lang="es-SV" sz="2400" dirty="0">
                <a:solidFill>
                  <a:srgbClr val="000000"/>
                </a:solidFill>
              </a:endParaRPr>
            </a:p>
          </p:txBody>
        </p:sp>
      </p:grpSp>
      <p:sp>
        <p:nvSpPr>
          <p:cNvPr id="65" name="Marcador de posición de imagen 64">
            <a:extLst>
              <a:ext uri="{FF2B5EF4-FFF2-40B4-BE49-F238E27FC236}">
                <a16:creationId xmlns:a16="http://schemas.microsoft.com/office/drawing/2014/main" id="{75BA7C79-7075-4B26-9637-D048B6EA7A1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093980" y="2918950"/>
            <a:ext cx="1336204" cy="2379073"/>
          </a:xfrm>
          <a:custGeom>
            <a:avLst/>
            <a:gdLst>
              <a:gd name="connsiteX0" fmla="*/ 0 w 2672583"/>
              <a:gd name="connsiteY0" fmla="*/ 0 h 4758697"/>
              <a:gd name="connsiteX1" fmla="*/ 2672583 w 2672583"/>
              <a:gd name="connsiteY1" fmla="*/ 0 h 4758697"/>
              <a:gd name="connsiteX2" fmla="*/ 2672583 w 2672583"/>
              <a:gd name="connsiteY2" fmla="*/ 4758697 h 4758697"/>
              <a:gd name="connsiteX3" fmla="*/ 0 w 2672583"/>
              <a:gd name="connsiteY3" fmla="*/ 4758697 h 4758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72583" h="4758697">
                <a:moveTo>
                  <a:pt x="0" y="0"/>
                </a:moveTo>
                <a:lnTo>
                  <a:pt x="2672583" y="0"/>
                </a:lnTo>
                <a:lnTo>
                  <a:pt x="2672583" y="4758697"/>
                </a:lnTo>
                <a:lnTo>
                  <a:pt x="0" y="4758697"/>
                </a:lnTo>
                <a:close/>
              </a:path>
            </a:pathLst>
          </a:custGeom>
          <a:solidFill>
            <a:schemeClr val="bg1">
              <a:lumMod val="85000"/>
              <a:alpha val="50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66" name="Marcador de posición de imagen 65">
            <a:extLst>
              <a:ext uri="{FF2B5EF4-FFF2-40B4-BE49-F238E27FC236}">
                <a16:creationId xmlns:a16="http://schemas.microsoft.com/office/drawing/2014/main" id="{0E4D28AF-EF34-450E-8172-088810FDAF3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373376" y="2918950"/>
            <a:ext cx="1336203" cy="2379073"/>
          </a:xfrm>
          <a:custGeom>
            <a:avLst/>
            <a:gdLst>
              <a:gd name="connsiteX0" fmla="*/ 0 w 2672581"/>
              <a:gd name="connsiteY0" fmla="*/ 0 h 4758697"/>
              <a:gd name="connsiteX1" fmla="*/ 2672581 w 2672581"/>
              <a:gd name="connsiteY1" fmla="*/ 0 h 4758697"/>
              <a:gd name="connsiteX2" fmla="*/ 2672581 w 2672581"/>
              <a:gd name="connsiteY2" fmla="*/ 4758697 h 4758697"/>
              <a:gd name="connsiteX3" fmla="*/ 0 w 2672581"/>
              <a:gd name="connsiteY3" fmla="*/ 4758697 h 4758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72581" h="4758697">
                <a:moveTo>
                  <a:pt x="0" y="0"/>
                </a:moveTo>
                <a:lnTo>
                  <a:pt x="2672581" y="0"/>
                </a:lnTo>
                <a:lnTo>
                  <a:pt x="2672581" y="4758697"/>
                </a:lnTo>
                <a:lnTo>
                  <a:pt x="0" y="4758697"/>
                </a:lnTo>
                <a:close/>
              </a:path>
            </a:pathLst>
          </a:custGeom>
          <a:solidFill>
            <a:schemeClr val="bg1">
              <a:lumMod val="85000"/>
              <a:alpha val="50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67" name="Marcador de posición de imagen 66">
            <a:extLst>
              <a:ext uri="{FF2B5EF4-FFF2-40B4-BE49-F238E27FC236}">
                <a16:creationId xmlns:a16="http://schemas.microsoft.com/office/drawing/2014/main" id="{0447B62B-D5E0-45A8-9AE9-AA05F50F1F5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345533" y="2770012"/>
            <a:ext cx="1517913" cy="2702602"/>
          </a:xfrm>
          <a:custGeom>
            <a:avLst/>
            <a:gdLst>
              <a:gd name="connsiteX0" fmla="*/ 0 w 3036024"/>
              <a:gd name="connsiteY0" fmla="*/ 0 h 5405829"/>
              <a:gd name="connsiteX1" fmla="*/ 3036024 w 3036024"/>
              <a:gd name="connsiteY1" fmla="*/ 0 h 5405829"/>
              <a:gd name="connsiteX2" fmla="*/ 3036024 w 3036024"/>
              <a:gd name="connsiteY2" fmla="*/ 5405829 h 5405829"/>
              <a:gd name="connsiteX3" fmla="*/ 0 w 3036024"/>
              <a:gd name="connsiteY3" fmla="*/ 5405829 h 5405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36024" h="5405829">
                <a:moveTo>
                  <a:pt x="0" y="0"/>
                </a:moveTo>
                <a:lnTo>
                  <a:pt x="3036024" y="0"/>
                </a:lnTo>
                <a:lnTo>
                  <a:pt x="3036024" y="5405829"/>
                </a:lnTo>
                <a:lnTo>
                  <a:pt x="0" y="5405829"/>
                </a:lnTo>
                <a:close/>
              </a:path>
            </a:pathLst>
          </a:custGeom>
          <a:solidFill>
            <a:schemeClr val="bg1">
              <a:lumMod val="85000"/>
              <a:alpha val="50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68" name="Marcador de posición de imagen 67">
            <a:extLst>
              <a:ext uri="{FF2B5EF4-FFF2-40B4-BE49-F238E27FC236}">
                <a16:creationId xmlns:a16="http://schemas.microsoft.com/office/drawing/2014/main" id="{E6F52850-6F5A-419C-A345-040F2BA7673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491064" y="2918950"/>
            <a:ext cx="1336204" cy="2379073"/>
          </a:xfrm>
          <a:custGeom>
            <a:avLst/>
            <a:gdLst>
              <a:gd name="connsiteX0" fmla="*/ 0 w 2672582"/>
              <a:gd name="connsiteY0" fmla="*/ 0 h 4758697"/>
              <a:gd name="connsiteX1" fmla="*/ 2672582 w 2672582"/>
              <a:gd name="connsiteY1" fmla="*/ 0 h 4758697"/>
              <a:gd name="connsiteX2" fmla="*/ 2672582 w 2672582"/>
              <a:gd name="connsiteY2" fmla="*/ 4758697 h 4758697"/>
              <a:gd name="connsiteX3" fmla="*/ 0 w 2672582"/>
              <a:gd name="connsiteY3" fmla="*/ 4758697 h 4758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72582" h="4758697">
                <a:moveTo>
                  <a:pt x="0" y="0"/>
                </a:moveTo>
                <a:lnTo>
                  <a:pt x="2672582" y="0"/>
                </a:lnTo>
                <a:lnTo>
                  <a:pt x="2672582" y="4758697"/>
                </a:lnTo>
                <a:lnTo>
                  <a:pt x="0" y="4758697"/>
                </a:lnTo>
                <a:close/>
              </a:path>
            </a:pathLst>
          </a:custGeom>
          <a:solidFill>
            <a:schemeClr val="bg1">
              <a:lumMod val="85000"/>
              <a:alpha val="50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69" name="Marcador de posición de imagen 68">
            <a:extLst>
              <a:ext uri="{FF2B5EF4-FFF2-40B4-BE49-F238E27FC236}">
                <a16:creationId xmlns:a16="http://schemas.microsoft.com/office/drawing/2014/main" id="{0C7CD847-2F7C-4B93-A63C-BFF94325CDD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776687" y="2918950"/>
            <a:ext cx="1336205" cy="2379073"/>
          </a:xfrm>
          <a:custGeom>
            <a:avLst/>
            <a:gdLst>
              <a:gd name="connsiteX0" fmla="*/ 0 w 2672584"/>
              <a:gd name="connsiteY0" fmla="*/ 0 h 4758697"/>
              <a:gd name="connsiteX1" fmla="*/ 2672584 w 2672584"/>
              <a:gd name="connsiteY1" fmla="*/ 0 h 4758697"/>
              <a:gd name="connsiteX2" fmla="*/ 2672584 w 2672584"/>
              <a:gd name="connsiteY2" fmla="*/ 4758697 h 4758697"/>
              <a:gd name="connsiteX3" fmla="*/ 0 w 2672584"/>
              <a:gd name="connsiteY3" fmla="*/ 4758697 h 4758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72584" h="4758697">
                <a:moveTo>
                  <a:pt x="0" y="0"/>
                </a:moveTo>
                <a:lnTo>
                  <a:pt x="2672584" y="0"/>
                </a:lnTo>
                <a:lnTo>
                  <a:pt x="2672584" y="4758697"/>
                </a:lnTo>
                <a:lnTo>
                  <a:pt x="0" y="4758697"/>
                </a:lnTo>
                <a:close/>
              </a:path>
            </a:pathLst>
          </a:custGeom>
          <a:solidFill>
            <a:schemeClr val="bg1">
              <a:lumMod val="85000"/>
              <a:alpha val="50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876338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  <p:bldP spid="66" grpId="0" animBg="1"/>
      <p:bldP spid="67" grpId="0" animBg="1"/>
      <p:bldP spid="68" grpId="0" animBg="1"/>
      <p:bldP spid="69" grpId="0" animBg="1"/>
    </p:bld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5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10" descr="http://app.imcreator.com/images/editor/iphone_for_editor.png">
            <a:extLst>
              <a:ext uri="{FF2B5EF4-FFF2-40B4-BE49-F238E27FC236}">
                <a16:creationId xmlns:a16="http://schemas.microsoft.com/office/drawing/2014/main" id="{5FB1CEFF-7614-446E-9999-1B359E6D3A9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27074" y="1134340"/>
            <a:ext cx="2875035" cy="5150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9" name="Marcador de posición de imagen 68">
            <a:extLst>
              <a:ext uri="{FF2B5EF4-FFF2-40B4-BE49-F238E27FC236}">
                <a16:creationId xmlns:a16="http://schemas.microsoft.com/office/drawing/2014/main" id="{0C7CD847-2F7C-4B93-A63C-BFF94325CDD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649622" y="1880970"/>
            <a:ext cx="2018890" cy="3333364"/>
          </a:xfrm>
          <a:custGeom>
            <a:avLst/>
            <a:gdLst>
              <a:gd name="connsiteX0" fmla="*/ 0 w 2672584"/>
              <a:gd name="connsiteY0" fmla="*/ 0 h 4758697"/>
              <a:gd name="connsiteX1" fmla="*/ 2672584 w 2672584"/>
              <a:gd name="connsiteY1" fmla="*/ 0 h 4758697"/>
              <a:gd name="connsiteX2" fmla="*/ 2672584 w 2672584"/>
              <a:gd name="connsiteY2" fmla="*/ 4758697 h 4758697"/>
              <a:gd name="connsiteX3" fmla="*/ 0 w 2672584"/>
              <a:gd name="connsiteY3" fmla="*/ 4758697 h 4758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72584" h="4758697">
                <a:moveTo>
                  <a:pt x="0" y="0"/>
                </a:moveTo>
                <a:lnTo>
                  <a:pt x="2672584" y="0"/>
                </a:lnTo>
                <a:lnTo>
                  <a:pt x="2672584" y="4758697"/>
                </a:lnTo>
                <a:lnTo>
                  <a:pt x="0" y="4758697"/>
                </a:lnTo>
                <a:close/>
              </a:path>
            </a:pathLst>
          </a:custGeom>
          <a:solidFill>
            <a:schemeClr val="bg1">
              <a:lumMod val="85000"/>
              <a:alpha val="50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3334826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 animBg="1"/>
    </p:bld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5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posición de imagen 33">
            <a:extLst>
              <a:ext uri="{FF2B5EF4-FFF2-40B4-BE49-F238E27FC236}">
                <a16:creationId xmlns:a16="http://schemas.microsoft.com/office/drawing/2014/main" id="{F58681CA-8435-40AA-A673-8F3BDE1D3987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779355" y="2259002"/>
            <a:ext cx="1853781" cy="1853781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  <a:ln w="152400">
            <a:noFill/>
          </a:ln>
        </p:spPr>
        <p:txBody>
          <a:bodyPr wrap="square" lIns="91383" tIns="45688" rIns="91383" bIns="45688">
            <a:noAutofit/>
          </a:bodyPr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8" name="Marcador de posición de imagen 33">
            <a:extLst>
              <a:ext uri="{FF2B5EF4-FFF2-40B4-BE49-F238E27FC236}">
                <a16:creationId xmlns:a16="http://schemas.microsoft.com/office/drawing/2014/main" id="{34E1CA2C-7465-4796-BDAC-1EA4070D7BE3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5222773" y="2259002"/>
            <a:ext cx="1853781" cy="1853781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  <a:ln w="152400">
            <a:noFill/>
          </a:ln>
        </p:spPr>
        <p:txBody>
          <a:bodyPr wrap="square" lIns="91383" tIns="45688" rIns="91383" bIns="45688">
            <a:noAutofit/>
          </a:bodyPr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11" name="Marcador de posición de imagen 33">
            <a:extLst>
              <a:ext uri="{FF2B5EF4-FFF2-40B4-BE49-F238E27FC236}">
                <a16:creationId xmlns:a16="http://schemas.microsoft.com/office/drawing/2014/main" id="{D9313389-1CE1-45D9-BF58-2BE9A3AC3F7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8843946" y="2259002"/>
            <a:ext cx="1853781" cy="1853781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  <a:ln w="152400">
            <a:noFill/>
          </a:ln>
        </p:spPr>
        <p:txBody>
          <a:bodyPr wrap="square" lIns="91383" tIns="45688" rIns="91383" bIns="45688">
            <a:noAutofit/>
          </a:bodyPr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455411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1" grpId="0" animBg="1"/>
    </p:bld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5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posición de imagen 33">
            <a:extLst>
              <a:ext uri="{FF2B5EF4-FFF2-40B4-BE49-F238E27FC236}">
                <a16:creationId xmlns:a16="http://schemas.microsoft.com/office/drawing/2014/main" id="{F58681CA-8435-40AA-A673-8F3BDE1D398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624274" y="2876274"/>
            <a:ext cx="1652292" cy="2750082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  <a:ln w="152400">
            <a:noFill/>
          </a:ln>
        </p:spPr>
        <p:txBody>
          <a:bodyPr wrap="square" lIns="91383" tIns="45688" rIns="91383" bIns="45688">
            <a:noAutofit/>
          </a:bodyPr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8" name="Marcador de posición de imagen 33">
            <a:extLst>
              <a:ext uri="{FF2B5EF4-FFF2-40B4-BE49-F238E27FC236}">
                <a16:creationId xmlns:a16="http://schemas.microsoft.com/office/drawing/2014/main" id="{34E1CA2C-7465-4796-BDAC-1EA4070D7BE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552714" y="2970106"/>
            <a:ext cx="1807082" cy="2687089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  <a:ln w="152400">
            <a:noFill/>
          </a:ln>
        </p:spPr>
        <p:txBody>
          <a:bodyPr wrap="square" lIns="91383" tIns="45688" rIns="91383" bIns="45688">
            <a:noAutofit/>
          </a:bodyPr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1473710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5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arcador de posición de imagen 10">
            <a:extLst>
              <a:ext uri="{FF2B5EF4-FFF2-40B4-BE49-F238E27FC236}">
                <a16:creationId xmlns:a16="http://schemas.microsoft.com/office/drawing/2014/main" id="{A4053BB6-8D3F-4CB4-871F-9F6BDF43726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105955" y="0"/>
            <a:ext cx="7086046" cy="6863223"/>
          </a:xfrm>
          <a:custGeom>
            <a:avLst/>
            <a:gdLst>
              <a:gd name="connsiteX0" fmla="*/ 0 w 14173015"/>
              <a:gd name="connsiteY0" fmla="*/ 0 h 13717588"/>
              <a:gd name="connsiteX1" fmla="*/ 14173015 w 14173015"/>
              <a:gd name="connsiteY1" fmla="*/ 0 h 13717588"/>
              <a:gd name="connsiteX2" fmla="*/ 14173015 w 14173015"/>
              <a:gd name="connsiteY2" fmla="*/ 13717588 h 13717588"/>
              <a:gd name="connsiteX3" fmla="*/ 0 w 14173015"/>
              <a:gd name="connsiteY3" fmla="*/ 13717588 h 13717588"/>
              <a:gd name="connsiteX4" fmla="*/ 0 w 14173015"/>
              <a:gd name="connsiteY4" fmla="*/ 0 h 13717588"/>
              <a:gd name="connsiteX0" fmla="*/ 0 w 14173015"/>
              <a:gd name="connsiteY0" fmla="*/ 0 h 13747085"/>
              <a:gd name="connsiteX1" fmla="*/ 14173015 w 14173015"/>
              <a:gd name="connsiteY1" fmla="*/ 0 h 13747085"/>
              <a:gd name="connsiteX2" fmla="*/ 14173015 w 14173015"/>
              <a:gd name="connsiteY2" fmla="*/ 13717588 h 13747085"/>
              <a:gd name="connsiteX3" fmla="*/ 5309419 w 14173015"/>
              <a:gd name="connsiteY3" fmla="*/ 13747085 h 13747085"/>
              <a:gd name="connsiteX4" fmla="*/ 0 w 14173015"/>
              <a:gd name="connsiteY4" fmla="*/ 0 h 13747085"/>
              <a:gd name="connsiteX0" fmla="*/ 0 w 14173015"/>
              <a:gd name="connsiteY0" fmla="*/ 0 h 13728035"/>
              <a:gd name="connsiteX1" fmla="*/ 14173015 w 14173015"/>
              <a:gd name="connsiteY1" fmla="*/ 0 h 13728035"/>
              <a:gd name="connsiteX2" fmla="*/ 14173015 w 14173015"/>
              <a:gd name="connsiteY2" fmla="*/ 13717588 h 13728035"/>
              <a:gd name="connsiteX3" fmla="*/ 5309419 w 14173015"/>
              <a:gd name="connsiteY3" fmla="*/ 13728035 h 13728035"/>
              <a:gd name="connsiteX4" fmla="*/ 0 w 14173015"/>
              <a:gd name="connsiteY4" fmla="*/ 0 h 137280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73015" h="13728035">
                <a:moveTo>
                  <a:pt x="0" y="0"/>
                </a:moveTo>
                <a:lnTo>
                  <a:pt x="14173015" y="0"/>
                </a:lnTo>
                <a:lnTo>
                  <a:pt x="14173015" y="13717588"/>
                </a:lnTo>
                <a:lnTo>
                  <a:pt x="5309419" y="13728035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alpha val="50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1291219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80">
          <p15:clr>
            <a:srgbClr val="FBAE40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5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arcador de posición de imagen 10">
            <a:extLst>
              <a:ext uri="{FF2B5EF4-FFF2-40B4-BE49-F238E27FC236}">
                <a16:creationId xmlns:a16="http://schemas.microsoft.com/office/drawing/2014/main" id="{A4053BB6-8D3F-4CB4-871F-9F6BDF43726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flipH="1">
            <a:off x="0" y="0"/>
            <a:ext cx="7086046" cy="6863223"/>
          </a:xfrm>
          <a:custGeom>
            <a:avLst/>
            <a:gdLst>
              <a:gd name="connsiteX0" fmla="*/ 0 w 14173015"/>
              <a:gd name="connsiteY0" fmla="*/ 0 h 13717588"/>
              <a:gd name="connsiteX1" fmla="*/ 14173015 w 14173015"/>
              <a:gd name="connsiteY1" fmla="*/ 0 h 13717588"/>
              <a:gd name="connsiteX2" fmla="*/ 14173015 w 14173015"/>
              <a:gd name="connsiteY2" fmla="*/ 13717588 h 13717588"/>
              <a:gd name="connsiteX3" fmla="*/ 0 w 14173015"/>
              <a:gd name="connsiteY3" fmla="*/ 13717588 h 13717588"/>
              <a:gd name="connsiteX4" fmla="*/ 0 w 14173015"/>
              <a:gd name="connsiteY4" fmla="*/ 0 h 13717588"/>
              <a:gd name="connsiteX0" fmla="*/ 0 w 14173015"/>
              <a:gd name="connsiteY0" fmla="*/ 0 h 13747085"/>
              <a:gd name="connsiteX1" fmla="*/ 14173015 w 14173015"/>
              <a:gd name="connsiteY1" fmla="*/ 0 h 13747085"/>
              <a:gd name="connsiteX2" fmla="*/ 14173015 w 14173015"/>
              <a:gd name="connsiteY2" fmla="*/ 13717588 h 13747085"/>
              <a:gd name="connsiteX3" fmla="*/ 5309419 w 14173015"/>
              <a:gd name="connsiteY3" fmla="*/ 13747085 h 13747085"/>
              <a:gd name="connsiteX4" fmla="*/ 0 w 14173015"/>
              <a:gd name="connsiteY4" fmla="*/ 0 h 13747085"/>
              <a:gd name="connsiteX0" fmla="*/ 0 w 14173015"/>
              <a:gd name="connsiteY0" fmla="*/ 0 h 13728035"/>
              <a:gd name="connsiteX1" fmla="*/ 14173015 w 14173015"/>
              <a:gd name="connsiteY1" fmla="*/ 0 h 13728035"/>
              <a:gd name="connsiteX2" fmla="*/ 14173015 w 14173015"/>
              <a:gd name="connsiteY2" fmla="*/ 13717588 h 13728035"/>
              <a:gd name="connsiteX3" fmla="*/ 5309419 w 14173015"/>
              <a:gd name="connsiteY3" fmla="*/ 13728035 h 13728035"/>
              <a:gd name="connsiteX4" fmla="*/ 0 w 14173015"/>
              <a:gd name="connsiteY4" fmla="*/ 0 h 137280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73015" h="13728035">
                <a:moveTo>
                  <a:pt x="0" y="0"/>
                </a:moveTo>
                <a:lnTo>
                  <a:pt x="14173015" y="0"/>
                </a:lnTo>
                <a:lnTo>
                  <a:pt x="14173015" y="13717588"/>
                </a:lnTo>
                <a:lnTo>
                  <a:pt x="5309419" y="13728035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alpha val="50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1025594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80">
          <p15:clr>
            <a:srgbClr val="FBAE40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5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posición de imagen">
            <a:extLst>
              <a:ext uri="{FF2B5EF4-FFF2-40B4-BE49-F238E27FC236}">
                <a16:creationId xmlns:a16="http://schemas.microsoft.com/office/drawing/2014/main" id="{ECE52E05-EAA6-4928-BBF3-1063C81533C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26332" y="508114"/>
            <a:ext cx="2863412" cy="2218231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4" name="2 Marcador de posición de imagen">
            <a:extLst>
              <a:ext uri="{FF2B5EF4-FFF2-40B4-BE49-F238E27FC236}">
                <a16:creationId xmlns:a16="http://schemas.microsoft.com/office/drawing/2014/main" id="{F88101BA-8725-4242-9DA8-B88C1F5DE8C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713483" y="504014"/>
            <a:ext cx="2863412" cy="2221517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5" name="2 Marcador de posición de imagen">
            <a:extLst>
              <a:ext uri="{FF2B5EF4-FFF2-40B4-BE49-F238E27FC236}">
                <a16:creationId xmlns:a16="http://schemas.microsoft.com/office/drawing/2014/main" id="{6C70755B-F557-46AA-9F1B-7DFF9B70A58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700633" y="504014"/>
            <a:ext cx="2863614" cy="2221517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2719217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80">
          <p15:clr>
            <a:srgbClr val="FBAE40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6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posición de imagen">
            <a:extLst>
              <a:ext uri="{FF2B5EF4-FFF2-40B4-BE49-F238E27FC236}">
                <a16:creationId xmlns:a16="http://schemas.microsoft.com/office/drawing/2014/main" id="{ECE52E05-EAA6-4928-BBF3-1063C81533C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90733" y="3681160"/>
            <a:ext cx="3835880" cy="2596068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4" name="2 Marcador de posición de imagen">
            <a:extLst>
              <a:ext uri="{FF2B5EF4-FFF2-40B4-BE49-F238E27FC236}">
                <a16:creationId xmlns:a16="http://schemas.microsoft.com/office/drawing/2014/main" id="{F88101BA-8725-4242-9DA8-B88C1F5DE8C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172162" y="3676499"/>
            <a:ext cx="3835880" cy="2599915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5" name="2 Marcador de posición de imagen">
            <a:extLst>
              <a:ext uri="{FF2B5EF4-FFF2-40B4-BE49-F238E27FC236}">
                <a16:creationId xmlns:a16="http://schemas.microsoft.com/office/drawing/2014/main" id="{6C70755B-F557-46AA-9F1B-7DFF9B70A58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053590" y="3676499"/>
            <a:ext cx="3836150" cy="2599915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2605975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80">
          <p15:clr>
            <a:srgbClr val="FBAE4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6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0" y="3901498"/>
            <a:ext cx="12192000" cy="2956502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2258526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2B69A64-0B09-4317-B015-CBBFE0FC1D4D}"/>
              </a:ext>
            </a:extLst>
          </p:cNvPr>
          <p:cNvSpPr/>
          <p:nvPr userDrawn="1"/>
        </p:nvSpPr>
        <p:spPr bwMode="auto">
          <a:xfrm>
            <a:off x="342254" y="2519201"/>
            <a:ext cx="49213" cy="1162212"/>
          </a:xfrm>
          <a:prstGeom prst="rect">
            <a:avLst/>
          </a:prstGeom>
          <a:solidFill>
            <a:srgbClr val="FFD10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553">
              <a:defRPr/>
            </a:pPr>
            <a:endParaRPr lang="ru-RU" sz="8273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F38AB24D-97EE-4071-B80D-2624DCD3CFB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6265" r="76724" b="1"/>
          <a:stretch/>
        </p:blipFill>
        <p:spPr bwMode="auto">
          <a:xfrm>
            <a:off x="334963" y="209551"/>
            <a:ext cx="614744" cy="698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250" y="260350"/>
            <a:ext cx="2343176" cy="655295"/>
          </a:xfrm>
          <a:prstGeom prst="rect">
            <a:avLst/>
          </a:prstGeom>
        </p:spPr>
      </p:pic>
      <p:sp>
        <p:nvSpPr>
          <p:cNvPr id="2" name="Прямоугольник 1"/>
          <p:cNvSpPr/>
          <p:nvPr userDrawn="1"/>
        </p:nvSpPr>
        <p:spPr>
          <a:xfrm>
            <a:off x="0" y="6345238"/>
            <a:ext cx="12192000" cy="51276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1" name="Группа 20"/>
          <p:cNvGrpSpPr/>
          <p:nvPr userDrawn="1"/>
        </p:nvGrpSpPr>
        <p:grpSpPr>
          <a:xfrm>
            <a:off x="10658050" y="2542604"/>
            <a:ext cx="1198988" cy="1162212"/>
            <a:chOff x="10658050" y="1854277"/>
            <a:chExt cx="1198988" cy="1162212"/>
          </a:xfrm>
        </p:grpSpPr>
        <p:sp>
          <p:nvSpPr>
            <p:cNvPr id="22" name="Прямоугольник 21"/>
            <p:cNvSpPr/>
            <p:nvPr userDrawn="1"/>
          </p:nvSpPr>
          <p:spPr>
            <a:xfrm>
              <a:off x="10658050" y="1854277"/>
              <a:ext cx="50380" cy="116221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 userDrawn="1"/>
          </p:nvSpPr>
          <p:spPr>
            <a:xfrm>
              <a:off x="10816456" y="1854277"/>
              <a:ext cx="89252" cy="1162212"/>
            </a:xfrm>
            <a:prstGeom prst="rect">
              <a:avLst/>
            </a:prstGeom>
            <a:solidFill>
              <a:srgbClr val="2786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 userDrawn="1"/>
          </p:nvSpPr>
          <p:spPr>
            <a:xfrm>
              <a:off x="10997236" y="1854277"/>
              <a:ext cx="50380" cy="116221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Прямоугольник 24"/>
            <p:cNvSpPr/>
            <p:nvPr userDrawn="1"/>
          </p:nvSpPr>
          <p:spPr>
            <a:xfrm>
              <a:off x="11042069" y="1854277"/>
              <a:ext cx="130675" cy="116221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6" name="Прямоугольник 25"/>
            <p:cNvSpPr/>
            <p:nvPr userDrawn="1"/>
          </p:nvSpPr>
          <p:spPr>
            <a:xfrm>
              <a:off x="11278120" y="1854277"/>
              <a:ext cx="98177" cy="1162212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Прямоугольник 26"/>
            <p:cNvSpPr/>
            <p:nvPr userDrawn="1"/>
          </p:nvSpPr>
          <p:spPr>
            <a:xfrm>
              <a:off x="11452711" y="1854277"/>
              <a:ext cx="158117" cy="116221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8" name="Прямоугольник 27"/>
            <p:cNvSpPr/>
            <p:nvPr userDrawn="1"/>
          </p:nvSpPr>
          <p:spPr>
            <a:xfrm>
              <a:off x="11767786" y="1854277"/>
              <a:ext cx="89252" cy="1162212"/>
            </a:xfrm>
            <a:prstGeom prst="rect">
              <a:avLst/>
            </a:prstGeom>
            <a:solidFill>
              <a:srgbClr val="2786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" name="Группа 3"/>
          <p:cNvGrpSpPr/>
          <p:nvPr userDrawn="1"/>
        </p:nvGrpSpPr>
        <p:grpSpPr>
          <a:xfrm>
            <a:off x="0" y="6345238"/>
            <a:ext cx="12192000" cy="512762"/>
            <a:chOff x="10658050" y="1854277"/>
            <a:chExt cx="1198988" cy="1162212"/>
          </a:xfrm>
        </p:grpSpPr>
        <p:sp>
          <p:nvSpPr>
            <p:cNvPr id="3" name="Прямоугольник 2"/>
            <p:cNvSpPr/>
            <p:nvPr userDrawn="1"/>
          </p:nvSpPr>
          <p:spPr>
            <a:xfrm>
              <a:off x="10658050" y="1854277"/>
              <a:ext cx="50380" cy="116221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 userDrawn="1"/>
          </p:nvSpPr>
          <p:spPr>
            <a:xfrm>
              <a:off x="10816456" y="1854277"/>
              <a:ext cx="89252" cy="1162212"/>
            </a:xfrm>
            <a:prstGeom prst="rect">
              <a:avLst/>
            </a:prstGeom>
            <a:solidFill>
              <a:srgbClr val="2786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 userDrawn="1"/>
          </p:nvSpPr>
          <p:spPr>
            <a:xfrm>
              <a:off x="10997236" y="1854277"/>
              <a:ext cx="50380" cy="116221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 userDrawn="1"/>
          </p:nvSpPr>
          <p:spPr>
            <a:xfrm>
              <a:off x="11042069" y="1854277"/>
              <a:ext cx="130675" cy="116221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8" name="Прямоугольник 17"/>
            <p:cNvSpPr/>
            <p:nvPr userDrawn="1"/>
          </p:nvSpPr>
          <p:spPr>
            <a:xfrm>
              <a:off x="11278120" y="1854277"/>
              <a:ext cx="98177" cy="1162212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 userDrawn="1"/>
          </p:nvSpPr>
          <p:spPr>
            <a:xfrm>
              <a:off x="11452711" y="1854277"/>
              <a:ext cx="158117" cy="116221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0" name="Прямоугольник 19"/>
            <p:cNvSpPr/>
            <p:nvPr userDrawn="1"/>
          </p:nvSpPr>
          <p:spPr>
            <a:xfrm>
              <a:off x="11767786" y="1854277"/>
              <a:ext cx="89252" cy="1162212"/>
            </a:xfrm>
            <a:prstGeom prst="rect">
              <a:avLst/>
            </a:prstGeom>
            <a:solidFill>
              <a:srgbClr val="2786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91663929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211">
          <p15:clr>
            <a:srgbClr val="F26B43"/>
          </p15:clr>
        </p15:guide>
        <p15:guide id="2" pos="7469">
          <p15:clr>
            <a:srgbClr val="F26B43"/>
          </p15:clr>
        </p15:guide>
        <p15:guide id="3" orient="horz" pos="663">
          <p15:clr>
            <a:srgbClr val="F26B43"/>
          </p15:clr>
        </p15:guide>
        <p15:guide id="4" pos="3840">
          <p15:clr>
            <a:srgbClr val="547EBF"/>
          </p15:clr>
        </p15:guide>
        <p15:guide id="5" pos="5632">
          <p15:clr>
            <a:srgbClr val="A4A3A4"/>
          </p15:clr>
        </p15:guide>
        <p15:guide id="6" orient="horz" pos="572">
          <p15:clr>
            <a:srgbClr val="A4A3A4"/>
          </p15:clr>
        </p15:guide>
        <p15:guide id="7" orient="horz" pos="4088">
          <p15:clr>
            <a:srgbClr val="A4A3A4"/>
          </p15:clr>
        </p15:guide>
        <p15:guide id="8" orient="horz" pos="3997">
          <p15:clr>
            <a:srgbClr val="F26B43"/>
          </p15:clr>
        </p15:guide>
        <p15:guide id="9" orient="horz" pos="2319">
          <p15:clr>
            <a:srgbClr val="547EBF"/>
          </p15:clr>
        </p15:guide>
        <p15:guide id="10" pos="1935">
          <p15:clr>
            <a:srgbClr val="A4A3A4"/>
          </p15:clr>
        </p15:guide>
        <p15:guide id="11" pos="2048">
          <p15:clr>
            <a:srgbClr val="A4A3A4"/>
          </p15:clr>
        </p15:guide>
        <p15:guide id="12" pos="5745">
          <p15:clr>
            <a:srgbClr val="A4A3A4"/>
          </p15:clr>
        </p15:guide>
        <p15:guide id="13" orient="horz" pos="164">
          <p15:clr>
            <a:srgbClr val="A4A3A4"/>
          </p15:clr>
        </p15:guide>
        <p15:guide id="14" pos="3772">
          <p15:clr>
            <a:srgbClr val="A4A3A4"/>
          </p15:clr>
        </p15:guide>
        <p15:guide id="15" pos="3908">
          <p15:clr>
            <a:srgbClr val="A4A3A4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421399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пов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34963" y="6501099"/>
            <a:ext cx="8605837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 sz="1000">
                <a:latin typeface="Arial Narrow" panose="020B0606020202030204" pitchFamily="34" charset="0"/>
              </a:defRPr>
            </a:lvl1pPr>
          </a:lstStyle>
          <a:p>
            <a:r>
              <a:rPr lang="ru-RU" dirty="0" smtClean="0"/>
              <a:t>Тема презентации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120188" y="6501099"/>
            <a:ext cx="2727006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 sz="1000">
                <a:latin typeface="Arial Narrow" panose="020B0606020202030204" pitchFamily="34" charset="0"/>
              </a:defRPr>
            </a:lvl1pPr>
          </a:lstStyle>
          <a:p>
            <a:fld id="{DAA9B757-E82C-4C61-B4AC-FDC45BBF87A6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334963" y="260350"/>
            <a:ext cx="11522074" cy="6477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70059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11">
          <p15:clr>
            <a:srgbClr val="F26B43"/>
          </p15:clr>
        </p15:guide>
        <p15:guide id="2" pos="7469">
          <p15:clr>
            <a:srgbClr val="F26B43"/>
          </p15:clr>
        </p15:guide>
        <p15:guide id="3" orient="horz" pos="663">
          <p15:clr>
            <a:srgbClr val="F26B43"/>
          </p15:clr>
        </p15:guide>
        <p15:guide id="4" pos="3840">
          <p15:clr>
            <a:srgbClr val="547EBF"/>
          </p15:clr>
        </p15:guide>
        <p15:guide id="5" pos="5632">
          <p15:clr>
            <a:srgbClr val="A4A3A4"/>
          </p15:clr>
        </p15:guide>
        <p15:guide id="6" orient="horz" pos="572">
          <p15:clr>
            <a:srgbClr val="A4A3A4"/>
          </p15:clr>
        </p15:guide>
        <p15:guide id="7" orient="horz" pos="4088">
          <p15:clr>
            <a:srgbClr val="A4A3A4"/>
          </p15:clr>
        </p15:guide>
        <p15:guide id="8" orient="horz" pos="3997">
          <p15:clr>
            <a:srgbClr val="F26B43"/>
          </p15:clr>
        </p15:guide>
        <p15:guide id="9" orient="horz" pos="2319">
          <p15:clr>
            <a:srgbClr val="547EBF"/>
          </p15:clr>
        </p15:guide>
        <p15:guide id="10" pos="1935">
          <p15:clr>
            <a:srgbClr val="A4A3A4"/>
          </p15:clr>
        </p15:guide>
        <p15:guide id="11" pos="2048">
          <p15:clr>
            <a:srgbClr val="A4A3A4"/>
          </p15:clr>
        </p15:guide>
        <p15:guide id="12" pos="5745">
          <p15:clr>
            <a:srgbClr val="A4A3A4"/>
          </p15:clr>
        </p15:guide>
        <p15:guide id="13" orient="horz" pos="164">
          <p15:clr>
            <a:srgbClr val="A4A3A4"/>
          </p15:clr>
        </p15:guide>
        <p15:guide id="14" pos="3772">
          <p15:clr>
            <a:srgbClr val="A4A3A4"/>
          </p15:clr>
        </p15:guide>
        <p15:guide id="15" pos="3908">
          <p15:clr>
            <a:srgbClr val="A4A3A4"/>
          </p15:clr>
        </p15:guide>
      </p15:sldGuideLst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азделител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44107" y="6501099"/>
            <a:ext cx="8596693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 sz="10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ru-RU" dirty="0" smtClean="0"/>
              <a:t>Тема презентации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120188" y="6501099"/>
            <a:ext cx="2727006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 sz="10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fld id="{DAA9B757-E82C-4C61-B4AC-FDC45BBF87A6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334963" y="3370263"/>
            <a:ext cx="11522074" cy="6477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>
              <a:defRPr sz="32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 smtClean="0"/>
              <a:t>НАЗАВНИЕ РАЗДЕЛА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69233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11">
          <p15:clr>
            <a:srgbClr val="F26B43"/>
          </p15:clr>
        </p15:guide>
        <p15:guide id="2" pos="7469">
          <p15:clr>
            <a:srgbClr val="F26B43"/>
          </p15:clr>
        </p15:guide>
        <p15:guide id="3" orient="horz" pos="663">
          <p15:clr>
            <a:srgbClr val="F26B43"/>
          </p15:clr>
        </p15:guide>
        <p15:guide id="4" pos="3840">
          <p15:clr>
            <a:srgbClr val="547EBF"/>
          </p15:clr>
        </p15:guide>
        <p15:guide id="5" pos="5632">
          <p15:clr>
            <a:srgbClr val="A4A3A4"/>
          </p15:clr>
        </p15:guide>
        <p15:guide id="6" orient="horz" pos="572">
          <p15:clr>
            <a:srgbClr val="A4A3A4"/>
          </p15:clr>
        </p15:guide>
        <p15:guide id="7" orient="horz" pos="4088">
          <p15:clr>
            <a:srgbClr val="A4A3A4"/>
          </p15:clr>
        </p15:guide>
        <p15:guide id="8" orient="horz" pos="3997">
          <p15:clr>
            <a:srgbClr val="F26B43"/>
          </p15:clr>
        </p15:guide>
        <p15:guide id="9" orient="horz" pos="2319">
          <p15:clr>
            <a:srgbClr val="547EBF"/>
          </p15:clr>
        </p15:guide>
        <p15:guide id="10" pos="1935">
          <p15:clr>
            <a:srgbClr val="A4A3A4"/>
          </p15:clr>
        </p15:guide>
        <p15:guide id="11" pos="2048">
          <p15:clr>
            <a:srgbClr val="A4A3A4"/>
          </p15:clr>
        </p15:guide>
        <p15:guide id="12" pos="5745">
          <p15:clr>
            <a:srgbClr val="A4A3A4"/>
          </p15:clr>
        </p15:guide>
        <p15:guide id="13" orient="horz" pos="164">
          <p15:clr>
            <a:srgbClr val="A4A3A4"/>
          </p15:clr>
        </p15:guide>
        <p15:guide id="14" pos="3772">
          <p15:clr>
            <a:srgbClr val="A4A3A4"/>
          </p15:clr>
        </p15:guide>
        <p15:guide id="15" pos="3908">
          <p15:clr>
            <a:srgbClr val="A4A3A4"/>
          </p15:clr>
        </p15:guide>
      </p15:sldGuideLst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нверс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44107" y="6501099"/>
            <a:ext cx="8596693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 sz="10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ru-RU" dirty="0" smtClean="0"/>
              <a:t>Тема презентации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120188" y="6501099"/>
            <a:ext cx="2727006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 sz="10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fld id="{DAA9B757-E82C-4C61-B4AC-FDC45BBF87A6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334963" y="260350"/>
            <a:ext cx="11522074" cy="6477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>
              <a:defRPr sz="24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 smtClean="0"/>
              <a:t>НАЗАВНИЕ РАЗДЕЛА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8782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11">
          <p15:clr>
            <a:srgbClr val="F26B43"/>
          </p15:clr>
        </p15:guide>
        <p15:guide id="2" pos="7469">
          <p15:clr>
            <a:srgbClr val="F26B43"/>
          </p15:clr>
        </p15:guide>
        <p15:guide id="3" orient="horz" pos="663">
          <p15:clr>
            <a:srgbClr val="F26B43"/>
          </p15:clr>
        </p15:guide>
        <p15:guide id="4" pos="3840">
          <p15:clr>
            <a:srgbClr val="547EBF"/>
          </p15:clr>
        </p15:guide>
        <p15:guide id="5" pos="5632">
          <p15:clr>
            <a:srgbClr val="A4A3A4"/>
          </p15:clr>
        </p15:guide>
        <p15:guide id="6" orient="horz" pos="572">
          <p15:clr>
            <a:srgbClr val="A4A3A4"/>
          </p15:clr>
        </p15:guide>
        <p15:guide id="7" orient="horz" pos="4088">
          <p15:clr>
            <a:srgbClr val="A4A3A4"/>
          </p15:clr>
        </p15:guide>
        <p15:guide id="8" orient="horz" pos="3997">
          <p15:clr>
            <a:srgbClr val="F26B43"/>
          </p15:clr>
        </p15:guide>
        <p15:guide id="9" orient="horz" pos="2319">
          <p15:clr>
            <a:srgbClr val="547EBF"/>
          </p15:clr>
        </p15:guide>
        <p15:guide id="10" pos="1935">
          <p15:clr>
            <a:srgbClr val="A4A3A4"/>
          </p15:clr>
        </p15:guide>
        <p15:guide id="11" pos="2048">
          <p15:clr>
            <a:srgbClr val="A4A3A4"/>
          </p15:clr>
        </p15:guide>
        <p15:guide id="12" pos="5745">
          <p15:clr>
            <a:srgbClr val="A4A3A4"/>
          </p15:clr>
        </p15:guide>
        <p15:guide id="13" orient="horz" pos="164">
          <p15:clr>
            <a:srgbClr val="A4A3A4"/>
          </p15:clr>
        </p15:guide>
        <p15:guide id="14" pos="3772">
          <p15:clr>
            <a:srgbClr val="A4A3A4"/>
          </p15:clr>
        </p15:guide>
        <p15:guide id="15" pos="3908">
          <p15:clr>
            <a:srgbClr val="A4A3A4"/>
          </p15:clr>
        </p15:guide>
      </p15:sldGuideLst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A578949-9F70-464F-A9C6-A5A7A44B0193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9206D-012A-4A92-A3FF-0351E3148F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407136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DABDDF-8589-8F4B-BCAD-294C455E93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5" y="1365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A0D7D0C-476D-B244-AAF2-071BE18C29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6724" y="1971675"/>
            <a:ext cx="11039475" cy="4351338"/>
          </a:xfrm>
        </p:spPr>
        <p:txBody>
          <a:bodyPr>
            <a:normAutofit/>
          </a:bodyPr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58BFF72-1AFD-9045-872E-BFD3C954FC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66724" y="6480175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Montserrat" pitchFamily="2" charset="0"/>
              </a:defRPr>
            </a:lvl1pPr>
          </a:lstStyle>
          <a:p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0912ACB-D768-DC43-B55F-660C4BDB0B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91000" y="6492875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Montserrat" pitchFamily="2" charset="0"/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9DD3258-6CE4-8F43-BA54-120A66F35D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82076" y="6492875"/>
            <a:ext cx="2743200" cy="365125"/>
          </a:xfrm>
        </p:spPr>
        <p:txBody>
          <a:bodyPr/>
          <a:lstStyle>
            <a:lvl1pPr>
              <a:defRPr sz="800"/>
            </a:lvl1pPr>
          </a:lstStyle>
          <a:p>
            <a:fld id="{64414F61-4B9E-BA46-80BF-6246ACF1E59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21558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2B69A64-0B09-4317-B015-CBBFE0FC1D4D}"/>
              </a:ext>
            </a:extLst>
          </p:cNvPr>
          <p:cNvSpPr/>
          <p:nvPr userDrawn="1"/>
        </p:nvSpPr>
        <p:spPr bwMode="auto">
          <a:xfrm>
            <a:off x="342254" y="2519201"/>
            <a:ext cx="49213" cy="1162212"/>
          </a:xfrm>
          <a:prstGeom prst="rect">
            <a:avLst/>
          </a:prstGeom>
          <a:solidFill>
            <a:srgbClr val="FFD10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553">
              <a:defRPr/>
            </a:pPr>
            <a:endParaRPr lang="ru-RU" sz="8273" dirty="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21" name="Группа 20"/>
          <p:cNvGrpSpPr/>
          <p:nvPr userDrawn="1"/>
        </p:nvGrpSpPr>
        <p:grpSpPr>
          <a:xfrm>
            <a:off x="10658050" y="2542604"/>
            <a:ext cx="1198988" cy="1162212"/>
            <a:chOff x="10658050" y="1854277"/>
            <a:chExt cx="1198988" cy="1162212"/>
          </a:xfrm>
        </p:grpSpPr>
        <p:sp>
          <p:nvSpPr>
            <p:cNvPr id="22" name="Прямоугольник 21"/>
            <p:cNvSpPr/>
            <p:nvPr userDrawn="1"/>
          </p:nvSpPr>
          <p:spPr>
            <a:xfrm>
              <a:off x="10658050" y="1854277"/>
              <a:ext cx="50380" cy="116221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 userDrawn="1"/>
          </p:nvSpPr>
          <p:spPr>
            <a:xfrm>
              <a:off x="10816456" y="1854277"/>
              <a:ext cx="89252" cy="1162212"/>
            </a:xfrm>
            <a:prstGeom prst="rect">
              <a:avLst/>
            </a:prstGeom>
            <a:solidFill>
              <a:srgbClr val="2786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 userDrawn="1"/>
          </p:nvSpPr>
          <p:spPr>
            <a:xfrm>
              <a:off x="10997236" y="1854277"/>
              <a:ext cx="50380" cy="116221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Прямоугольник 24"/>
            <p:cNvSpPr/>
            <p:nvPr userDrawn="1"/>
          </p:nvSpPr>
          <p:spPr>
            <a:xfrm>
              <a:off x="11042069" y="1854277"/>
              <a:ext cx="130675" cy="116221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6" name="Прямоугольник 25"/>
            <p:cNvSpPr/>
            <p:nvPr userDrawn="1"/>
          </p:nvSpPr>
          <p:spPr>
            <a:xfrm>
              <a:off x="11278120" y="1854277"/>
              <a:ext cx="98177" cy="1162212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Прямоугольник 26"/>
            <p:cNvSpPr/>
            <p:nvPr userDrawn="1"/>
          </p:nvSpPr>
          <p:spPr>
            <a:xfrm>
              <a:off x="11452711" y="1854277"/>
              <a:ext cx="158117" cy="116221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8" name="Прямоугольник 27"/>
            <p:cNvSpPr/>
            <p:nvPr userDrawn="1"/>
          </p:nvSpPr>
          <p:spPr>
            <a:xfrm>
              <a:off x="11767786" y="1854277"/>
              <a:ext cx="89252" cy="1162212"/>
            </a:xfrm>
            <a:prstGeom prst="rect">
              <a:avLst/>
            </a:prstGeom>
            <a:solidFill>
              <a:srgbClr val="2786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49183011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211">
          <p15:clr>
            <a:srgbClr val="F26B43"/>
          </p15:clr>
        </p15:guide>
        <p15:guide id="2" pos="7469">
          <p15:clr>
            <a:srgbClr val="F26B43"/>
          </p15:clr>
        </p15:guide>
        <p15:guide id="3" orient="horz" pos="663">
          <p15:clr>
            <a:srgbClr val="F26B43"/>
          </p15:clr>
        </p15:guide>
        <p15:guide id="4" pos="3840">
          <p15:clr>
            <a:srgbClr val="547EBF"/>
          </p15:clr>
        </p15:guide>
        <p15:guide id="5" pos="5632">
          <p15:clr>
            <a:srgbClr val="A4A3A4"/>
          </p15:clr>
        </p15:guide>
        <p15:guide id="6" orient="horz" pos="572">
          <p15:clr>
            <a:srgbClr val="A4A3A4"/>
          </p15:clr>
        </p15:guide>
        <p15:guide id="7" orient="horz" pos="4088">
          <p15:clr>
            <a:srgbClr val="A4A3A4"/>
          </p15:clr>
        </p15:guide>
        <p15:guide id="8" orient="horz" pos="3997">
          <p15:clr>
            <a:srgbClr val="F26B43"/>
          </p15:clr>
        </p15:guide>
        <p15:guide id="9" orient="horz" pos="2319">
          <p15:clr>
            <a:srgbClr val="547EBF"/>
          </p15:clr>
        </p15:guide>
        <p15:guide id="10" pos="1935">
          <p15:clr>
            <a:srgbClr val="A4A3A4"/>
          </p15:clr>
        </p15:guide>
        <p15:guide id="11" pos="2048">
          <p15:clr>
            <a:srgbClr val="A4A3A4"/>
          </p15:clr>
        </p15:guide>
        <p15:guide id="12" pos="5745">
          <p15:clr>
            <a:srgbClr val="A4A3A4"/>
          </p15:clr>
        </p15:guide>
        <p15:guide id="13" orient="horz" pos="164">
          <p15:clr>
            <a:srgbClr val="A4A3A4"/>
          </p15:clr>
        </p15:guide>
        <p15:guide id="14" pos="3772">
          <p15:clr>
            <a:srgbClr val="A4A3A4"/>
          </p15:clr>
        </p15:guide>
        <p15:guide id="15" pos="3908">
          <p15:clr>
            <a:srgbClr val="A4A3A4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пов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34963" y="6501099"/>
            <a:ext cx="8605837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 sz="1000">
                <a:latin typeface="Arial Narrow" panose="020B0606020202030204" pitchFamily="34" charset="0"/>
              </a:defRPr>
            </a:lvl1pPr>
          </a:lstStyle>
          <a:p>
            <a:r>
              <a:rPr lang="ru-RU" dirty="0" smtClean="0"/>
              <a:t>Тема презентации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120188" y="6501099"/>
            <a:ext cx="2727006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 sz="1000">
                <a:latin typeface="Arial Narrow" panose="020B0606020202030204" pitchFamily="34" charset="0"/>
              </a:defRPr>
            </a:lvl1pPr>
          </a:lstStyle>
          <a:p>
            <a:fld id="{DAA9B757-E82C-4C61-B4AC-FDC45BBF87A6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334963" y="260350"/>
            <a:ext cx="11522074" cy="6477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69744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11">
          <p15:clr>
            <a:srgbClr val="F26B43"/>
          </p15:clr>
        </p15:guide>
        <p15:guide id="2" pos="7469">
          <p15:clr>
            <a:srgbClr val="F26B43"/>
          </p15:clr>
        </p15:guide>
        <p15:guide id="3" orient="horz" pos="663">
          <p15:clr>
            <a:srgbClr val="F26B43"/>
          </p15:clr>
        </p15:guide>
        <p15:guide id="4" pos="3840">
          <p15:clr>
            <a:srgbClr val="547EBF"/>
          </p15:clr>
        </p15:guide>
        <p15:guide id="5" pos="5632">
          <p15:clr>
            <a:srgbClr val="A4A3A4"/>
          </p15:clr>
        </p15:guide>
        <p15:guide id="6" orient="horz" pos="572">
          <p15:clr>
            <a:srgbClr val="A4A3A4"/>
          </p15:clr>
        </p15:guide>
        <p15:guide id="7" orient="horz" pos="4088">
          <p15:clr>
            <a:srgbClr val="A4A3A4"/>
          </p15:clr>
        </p15:guide>
        <p15:guide id="8" orient="horz" pos="3997">
          <p15:clr>
            <a:srgbClr val="F26B43"/>
          </p15:clr>
        </p15:guide>
        <p15:guide id="9" orient="horz" pos="2319">
          <p15:clr>
            <a:srgbClr val="547EBF"/>
          </p15:clr>
        </p15:guide>
        <p15:guide id="10" pos="1935">
          <p15:clr>
            <a:srgbClr val="A4A3A4"/>
          </p15:clr>
        </p15:guide>
        <p15:guide id="11" pos="2048">
          <p15:clr>
            <a:srgbClr val="A4A3A4"/>
          </p15:clr>
        </p15:guide>
        <p15:guide id="12" pos="5745">
          <p15:clr>
            <a:srgbClr val="A4A3A4"/>
          </p15:clr>
        </p15:guide>
        <p15:guide id="13" orient="horz" pos="164">
          <p15:clr>
            <a:srgbClr val="A4A3A4"/>
          </p15:clr>
        </p15:guide>
        <p15:guide id="14" pos="3772">
          <p15:clr>
            <a:srgbClr val="A4A3A4"/>
          </p15:clr>
        </p15:guide>
        <p15:guide id="15" pos="3908">
          <p15:clr>
            <a:srgbClr val="A4A3A4"/>
          </p15:clr>
        </p15:guide>
      </p15:sldGuideLst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азделител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44107" y="6501099"/>
            <a:ext cx="8596693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 sz="10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ru-RU" dirty="0" smtClean="0"/>
              <a:t>Тема презентации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120188" y="6501099"/>
            <a:ext cx="2727006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 sz="10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fld id="{DAA9B757-E82C-4C61-B4AC-FDC45BBF87A6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334963" y="3370263"/>
            <a:ext cx="11522074" cy="6477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>
              <a:defRPr sz="32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 smtClean="0"/>
              <a:t>НАЗАВНИЕ РАЗДЕЛА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20374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11">
          <p15:clr>
            <a:srgbClr val="F26B43"/>
          </p15:clr>
        </p15:guide>
        <p15:guide id="2" pos="7469">
          <p15:clr>
            <a:srgbClr val="F26B43"/>
          </p15:clr>
        </p15:guide>
        <p15:guide id="3" orient="horz" pos="663">
          <p15:clr>
            <a:srgbClr val="F26B43"/>
          </p15:clr>
        </p15:guide>
        <p15:guide id="4" pos="3840">
          <p15:clr>
            <a:srgbClr val="547EBF"/>
          </p15:clr>
        </p15:guide>
        <p15:guide id="5" pos="5632">
          <p15:clr>
            <a:srgbClr val="A4A3A4"/>
          </p15:clr>
        </p15:guide>
        <p15:guide id="6" orient="horz" pos="572">
          <p15:clr>
            <a:srgbClr val="A4A3A4"/>
          </p15:clr>
        </p15:guide>
        <p15:guide id="7" orient="horz" pos="4088">
          <p15:clr>
            <a:srgbClr val="A4A3A4"/>
          </p15:clr>
        </p15:guide>
        <p15:guide id="8" orient="horz" pos="3997">
          <p15:clr>
            <a:srgbClr val="F26B43"/>
          </p15:clr>
        </p15:guide>
        <p15:guide id="9" orient="horz" pos="2319">
          <p15:clr>
            <a:srgbClr val="547EBF"/>
          </p15:clr>
        </p15:guide>
        <p15:guide id="10" pos="1935">
          <p15:clr>
            <a:srgbClr val="A4A3A4"/>
          </p15:clr>
        </p15:guide>
        <p15:guide id="11" pos="2048">
          <p15:clr>
            <a:srgbClr val="A4A3A4"/>
          </p15:clr>
        </p15:guide>
        <p15:guide id="12" pos="5745">
          <p15:clr>
            <a:srgbClr val="A4A3A4"/>
          </p15:clr>
        </p15:guide>
        <p15:guide id="13" orient="horz" pos="164">
          <p15:clr>
            <a:srgbClr val="A4A3A4"/>
          </p15:clr>
        </p15:guide>
        <p15:guide id="14" pos="3772">
          <p15:clr>
            <a:srgbClr val="A4A3A4"/>
          </p15:clr>
        </p15:guide>
        <p15:guide id="15" pos="3908">
          <p15:clr>
            <a:srgbClr val="A4A3A4"/>
          </p15:clr>
        </p15:guide>
      </p15:sldGuideLst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нверс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44107" y="6501099"/>
            <a:ext cx="8596693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 sz="10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ru-RU" dirty="0" smtClean="0"/>
              <a:t>Тема презентации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120188" y="6501099"/>
            <a:ext cx="2727006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 sz="10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fld id="{DAA9B757-E82C-4C61-B4AC-FDC45BBF87A6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334963" y="260350"/>
            <a:ext cx="11522074" cy="6477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>
              <a:defRPr sz="24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 smtClean="0"/>
              <a:t>НАЗАВНИЕ РАЗДЕЛА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52460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11">
          <p15:clr>
            <a:srgbClr val="F26B43"/>
          </p15:clr>
        </p15:guide>
        <p15:guide id="2" pos="7469">
          <p15:clr>
            <a:srgbClr val="F26B43"/>
          </p15:clr>
        </p15:guide>
        <p15:guide id="3" orient="horz" pos="663">
          <p15:clr>
            <a:srgbClr val="F26B43"/>
          </p15:clr>
        </p15:guide>
        <p15:guide id="4" pos="3840">
          <p15:clr>
            <a:srgbClr val="547EBF"/>
          </p15:clr>
        </p15:guide>
        <p15:guide id="5" pos="5632">
          <p15:clr>
            <a:srgbClr val="A4A3A4"/>
          </p15:clr>
        </p15:guide>
        <p15:guide id="6" orient="horz" pos="572">
          <p15:clr>
            <a:srgbClr val="A4A3A4"/>
          </p15:clr>
        </p15:guide>
        <p15:guide id="7" orient="horz" pos="4088">
          <p15:clr>
            <a:srgbClr val="A4A3A4"/>
          </p15:clr>
        </p15:guide>
        <p15:guide id="8" orient="horz" pos="3997">
          <p15:clr>
            <a:srgbClr val="F26B43"/>
          </p15:clr>
        </p15:guide>
        <p15:guide id="9" orient="horz" pos="2319">
          <p15:clr>
            <a:srgbClr val="547EBF"/>
          </p15:clr>
        </p15:guide>
        <p15:guide id="10" pos="1935">
          <p15:clr>
            <a:srgbClr val="A4A3A4"/>
          </p15:clr>
        </p15:guide>
        <p15:guide id="11" pos="2048">
          <p15:clr>
            <a:srgbClr val="A4A3A4"/>
          </p15:clr>
        </p15:guide>
        <p15:guide id="12" pos="5745">
          <p15:clr>
            <a:srgbClr val="A4A3A4"/>
          </p15:clr>
        </p15:guide>
        <p15:guide id="13" orient="horz" pos="164">
          <p15:clr>
            <a:srgbClr val="A4A3A4"/>
          </p15:clr>
        </p15:guide>
        <p15:guide id="14" pos="3772">
          <p15:clr>
            <a:srgbClr val="A4A3A4"/>
          </p15:clr>
        </p15:guide>
        <p15:guide id="15" pos="3908">
          <p15:clr>
            <a:srgbClr val="A4A3A4"/>
          </p15:clr>
        </p15:guide>
      </p15:sldGuideLst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A578949-9F70-464F-A9C6-A5A7A44B0193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9206D-012A-4A92-A3FF-0351E3148F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84590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ll 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3861639780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DABDDF-8589-8F4B-BCAD-294C455E93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5" y="1365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A0D7D0C-476D-B244-AAF2-071BE18C29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6724" y="1971675"/>
            <a:ext cx="11039475" cy="4351338"/>
          </a:xfrm>
        </p:spPr>
        <p:txBody>
          <a:bodyPr>
            <a:normAutofit/>
          </a:bodyPr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58BFF72-1AFD-9045-872E-BFD3C954FC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66724" y="6480175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Montserrat" pitchFamily="2" charset="0"/>
              </a:defRPr>
            </a:lvl1pPr>
          </a:lstStyle>
          <a:p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0912ACB-D768-DC43-B55F-660C4BDB0B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91000" y="6492875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Montserrat" pitchFamily="2" charset="0"/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9DD3258-6CE4-8F43-BA54-120A66F35D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82076" y="6492875"/>
            <a:ext cx="2743200" cy="365125"/>
          </a:xfrm>
        </p:spPr>
        <p:txBody>
          <a:bodyPr/>
          <a:lstStyle>
            <a:lvl1pPr>
              <a:defRPr sz="800"/>
            </a:lvl1pPr>
          </a:lstStyle>
          <a:p>
            <a:fld id="{64414F61-4B9E-BA46-80BF-6246ACF1E59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821155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eft ty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 userDrawn="1"/>
        </p:nvSpPr>
        <p:spPr bwMode="auto">
          <a:xfrm>
            <a:off x="0" y="6628633"/>
            <a:ext cx="12192000" cy="2293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13" name="12 Marcador de texto"/>
          <p:cNvSpPr>
            <a:spLocks noGrp="1"/>
          </p:cNvSpPr>
          <p:nvPr>
            <p:ph type="body" sz="quarter" idx="13" hasCustomPrompt="1"/>
          </p:nvPr>
        </p:nvSpPr>
        <p:spPr>
          <a:xfrm>
            <a:off x="357268" y="267845"/>
            <a:ext cx="11318989" cy="473313"/>
          </a:xfrm>
          <a:prstGeom prst="rect">
            <a:avLst/>
          </a:prstGeom>
        </p:spPr>
        <p:txBody>
          <a:bodyPr lIns="90757" tIns="45336" rIns="90757" bIns="45336" anchor="ctr"/>
          <a:lstStyle>
            <a:lvl1pPr marL="0" algn="l" defTabSz="1208493" rtl="0" eaLnBrk="1" latinLnBrk="0" hangingPunct="1">
              <a:defRPr lang="en-US" sz="3199" b="0" kern="1200" noProof="0" dirty="0" smtClean="0">
                <a:solidFill>
                  <a:schemeClr val="tx2"/>
                </a:solidFill>
                <a:latin typeface="Oswald" panose="02000503000000000000" pitchFamily="2" charset="0"/>
                <a:ea typeface="Roboto Light" panose="02000000000000000000" pitchFamily="2" charset="0"/>
                <a:cs typeface="Oswald" panose="02000503000000000000" pitchFamily="2" charset="0"/>
              </a:defRPr>
            </a:lvl1pPr>
          </a:lstStyle>
          <a:p>
            <a:pPr lvl="0"/>
            <a:r>
              <a:rPr lang="en-US" noProof="0" dirty="0"/>
              <a:t>Your Title Goes Here</a:t>
            </a:r>
          </a:p>
        </p:txBody>
      </p:sp>
      <p:cxnSp>
        <p:nvCxnSpPr>
          <p:cNvPr id="19" name="18 Conector recto"/>
          <p:cNvCxnSpPr>
            <a:cxnSpLocks/>
          </p:cNvCxnSpPr>
          <p:nvPr userDrawn="1"/>
        </p:nvCxnSpPr>
        <p:spPr>
          <a:xfrm>
            <a:off x="357268" y="877167"/>
            <a:ext cx="11318989" cy="0"/>
          </a:xfrm>
          <a:prstGeom prst="line">
            <a:avLst/>
          </a:prstGeom>
          <a:ln w="19050">
            <a:solidFill>
              <a:srgbClr val="CBD0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20 Rectángulo"/>
          <p:cNvSpPr/>
          <p:nvPr userDrawn="1"/>
        </p:nvSpPr>
        <p:spPr bwMode="auto">
          <a:xfrm>
            <a:off x="357268" y="860969"/>
            <a:ext cx="1030285" cy="323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16" name="15 Rectángulo"/>
          <p:cNvSpPr/>
          <p:nvPr userDrawn="1"/>
        </p:nvSpPr>
        <p:spPr bwMode="auto">
          <a:xfrm>
            <a:off x="11158733" y="6607204"/>
            <a:ext cx="517524" cy="25006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1181290" y="6631384"/>
            <a:ext cx="472409" cy="222409"/>
          </a:xfrm>
          <a:prstGeom prst="rect">
            <a:avLst/>
          </a:prstGeom>
          <a:noFill/>
        </p:spPr>
        <p:txBody>
          <a:bodyPr lIns="181268" tIns="90674" rIns="181268" bIns="90674"/>
          <a:lstStyle>
            <a:lvl1pPr algn="ctr">
              <a:defRPr sz="1000">
                <a:solidFill>
                  <a:schemeClr val="bg1"/>
                </a:solidFill>
                <a:latin typeface="PT Sans" panose="020B0503020203020204" pitchFamily="34" charset="0"/>
                <a:ea typeface="Roboto Light" panose="02000000000000000000" pitchFamily="2" charset="0"/>
                <a:cs typeface="PT Sans" panose="020B0503020203020204" pitchFamily="34" charset="0"/>
              </a:defRPr>
            </a:lvl1pPr>
          </a:lstStyle>
          <a:p>
            <a:pPr defTabSz="905800"/>
            <a:fld id="{597BFFA6-61B1-4984-983B-9D1AEC0ED12D}" type="slidenum">
              <a:rPr lang="es-SV" smtClean="0">
                <a:solidFill>
                  <a:srgbClr val="FFFFFF"/>
                </a:solidFill>
              </a:rPr>
              <a:pPr defTabSz="905800"/>
              <a:t>‹#›</a:t>
            </a:fld>
            <a:endParaRPr lang="es-SV" dirty="0">
              <a:solidFill>
                <a:srgbClr val="FFFFFF"/>
              </a:solidFill>
            </a:endParaRPr>
          </a:p>
        </p:txBody>
      </p:sp>
      <p:sp>
        <p:nvSpPr>
          <p:cNvPr id="8" name="7 Rectángulo"/>
          <p:cNvSpPr/>
          <p:nvPr userDrawn="1"/>
        </p:nvSpPr>
        <p:spPr bwMode="auto">
          <a:xfrm>
            <a:off x="357268" y="1"/>
            <a:ext cx="248480" cy="562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25" name="Rectángulo 5"/>
          <p:cNvSpPr/>
          <p:nvPr userDrawn="1"/>
        </p:nvSpPr>
        <p:spPr>
          <a:xfrm>
            <a:off x="5144553" y="6613156"/>
            <a:ext cx="190289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08493"/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4678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8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iterate type="lt">
                    <p:tmPct val="8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animBg="1"/>
      <p:bldP spid="6" grpId="0"/>
      <p:bldP spid="8" grpId="0" animBg="1"/>
      <p:bldP spid="25" grpId="0"/>
    </p:bld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eft ty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12 Marcador de texto">
            <a:extLst>
              <a:ext uri="{FF2B5EF4-FFF2-40B4-BE49-F238E27FC236}">
                <a16:creationId xmlns:a16="http://schemas.microsoft.com/office/drawing/2014/main" id="{15C9BDA4-AA29-4254-8389-81D7E90F097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1310" y="253920"/>
            <a:ext cx="10489907" cy="809906"/>
          </a:xfrm>
          <a:prstGeom prst="rect">
            <a:avLst/>
          </a:prstGeom>
        </p:spPr>
        <p:txBody>
          <a:bodyPr lIns="90757" tIns="45336" rIns="90757" bIns="45336" anchor="ctr"/>
          <a:lstStyle>
            <a:lvl1pPr marL="0" algn="l" defTabSz="1208493" rtl="0" eaLnBrk="1" latinLnBrk="0" hangingPunct="1">
              <a:defRPr lang="en-US" sz="3599" kern="1200" spc="150" noProof="0" dirty="0">
                <a:solidFill>
                  <a:schemeClr val="tx2"/>
                </a:solidFill>
                <a:latin typeface="Oswald bold" panose="02000803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pPr lvl="0"/>
            <a:r>
              <a:rPr lang="en-US" noProof="0" dirty="0"/>
              <a:t>Your Title Goes Here</a:t>
            </a:r>
          </a:p>
        </p:txBody>
      </p:sp>
      <p:sp>
        <p:nvSpPr>
          <p:cNvPr id="15" name="11 Rectángulo">
            <a:extLst>
              <a:ext uri="{FF2B5EF4-FFF2-40B4-BE49-F238E27FC236}">
                <a16:creationId xmlns:a16="http://schemas.microsoft.com/office/drawing/2014/main" id="{A313542F-558A-4AF1-8CF7-51BCD6BEEDC5}"/>
              </a:ext>
            </a:extLst>
          </p:cNvPr>
          <p:cNvSpPr/>
          <p:nvPr userDrawn="1"/>
        </p:nvSpPr>
        <p:spPr bwMode="auto">
          <a:xfrm>
            <a:off x="0" y="6628633"/>
            <a:ext cx="12192000" cy="2293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16" name="12 Rectángulo">
            <a:extLst>
              <a:ext uri="{FF2B5EF4-FFF2-40B4-BE49-F238E27FC236}">
                <a16:creationId xmlns:a16="http://schemas.microsoft.com/office/drawing/2014/main" id="{0EA6DBAA-1EB8-47DD-92A9-DA33C7BDA7B9}"/>
              </a:ext>
            </a:extLst>
          </p:cNvPr>
          <p:cNvSpPr/>
          <p:nvPr userDrawn="1"/>
        </p:nvSpPr>
        <p:spPr bwMode="auto">
          <a:xfrm>
            <a:off x="11158733" y="6607204"/>
            <a:ext cx="517524" cy="25006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17" name="5 Marcador de número de diapositiva">
            <a:extLst>
              <a:ext uri="{FF2B5EF4-FFF2-40B4-BE49-F238E27FC236}">
                <a16:creationId xmlns:a16="http://schemas.microsoft.com/office/drawing/2014/main" id="{66E8125D-842A-4561-A5F2-CCC9C57FE0B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181290" y="6631384"/>
            <a:ext cx="472409" cy="222409"/>
          </a:xfrm>
          <a:prstGeom prst="rect">
            <a:avLst/>
          </a:prstGeom>
          <a:noFill/>
        </p:spPr>
        <p:txBody>
          <a:bodyPr lIns="181268" tIns="90674" rIns="181268" bIns="90674"/>
          <a:lstStyle>
            <a:lvl1pPr algn="ctr">
              <a:defRPr sz="1000">
                <a:solidFill>
                  <a:schemeClr val="bg1"/>
                </a:solidFill>
                <a:latin typeface="PT Sans" panose="020B0503020203020204" pitchFamily="34" charset="0"/>
                <a:ea typeface="Roboto Light" panose="02000000000000000000" pitchFamily="2" charset="0"/>
                <a:cs typeface="PT Sans" panose="020B0503020203020204" pitchFamily="34" charset="0"/>
              </a:defRPr>
            </a:lvl1pPr>
          </a:lstStyle>
          <a:p>
            <a:pPr defTabSz="905800"/>
            <a:fld id="{597BFFA6-61B1-4984-983B-9D1AEC0ED12D}" type="slidenum">
              <a:rPr lang="es-SV" smtClean="0">
                <a:solidFill>
                  <a:srgbClr val="FFFFFF"/>
                </a:solidFill>
              </a:rPr>
              <a:pPr defTabSz="905800"/>
              <a:t>‹#›</a:t>
            </a:fld>
            <a:endParaRPr lang="es-SV" dirty="0">
              <a:solidFill>
                <a:srgbClr val="FFFFFF"/>
              </a:solidFill>
            </a:endParaRPr>
          </a:p>
        </p:txBody>
      </p:sp>
      <p:sp>
        <p:nvSpPr>
          <p:cNvPr id="18" name="Rectángulo 5">
            <a:extLst>
              <a:ext uri="{FF2B5EF4-FFF2-40B4-BE49-F238E27FC236}">
                <a16:creationId xmlns:a16="http://schemas.microsoft.com/office/drawing/2014/main" id="{6F9AE97E-8ED4-4C65-9B31-82C28AE4BFDE}"/>
              </a:ext>
            </a:extLst>
          </p:cNvPr>
          <p:cNvSpPr/>
          <p:nvPr userDrawn="1"/>
        </p:nvSpPr>
        <p:spPr>
          <a:xfrm>
            <a:off x="5144553" y="6613156"/>
            <a:ext cx="190289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08493"/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24" name="235 Rectángulo">
            <a:extLst>
              <a:ext uri="{FF2B5EF4-FFF2-40B4-BE49-F238E27FC236}">
                <a16:creationId xmlns:a16="http://schemas.microsoft.com/office/drawing/2014/main" id="{4A5A82B6-9C6E-4261-9675-85BF9F4E03CD}"/>
              </a:ext>
            </a:extLst>
          </p:cNvPr>
          <p:cNvSpPr/>
          <p:nvPr userDrawn="1"/>
        </p:nvSpPr>
        <p:spPr bwMode="auto">
          <a:xfrm>
            <a:off x="0" y="375138"/>
            <a:ext cx="206987" cy="49587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>
              <a:defRPr/>
            </a:pPr>
            <a:endParaRPr lang="es-SV" sz="2400" dirty="0">
              <a:solidFill>
                <a:srgbClr val="0277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877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>
        <p:tmplLst>
          <p:tmpl>
            <p:tnLst>
              <p:par>
                <p:cTn presetID="2" presetClass="entr" presetSubtype="8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25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25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7" grpId="0"/>
      <p:bldP spid="18" grpId="0"/>
      <p:bldP spid="24" grpId="0" animBg="1"/>
    </p:bld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eft ty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Marcador de texto"/>
          <p:cNvSpPr>
            <a:spLocks noGrp="1"/>
          </p:cNvSpPr>
          <p:nvPr>
            <p:ph type="body" sz="quarter" idx="13" hasCustomPrompt="1"/>
          </p:nvPr>
        </p:nvSpPr>
        <p:spPr>
          <a:xfrm>
            <a:off x="357268" y="267845"/>
            <a:ext cx="11318989" cy="473313"/>
          </a:xfrm>
          <a:prstGeom prst="rect">
            <a:avLst/>
          </a:prstGeom>
        </p:spPr>
        <p:txBody>
          <a:bodyPr lIns="90757" tIns="45336" rIns="90757" bIns="45336" anchor="ctr"/>
          <a:lstStyle>
            <a:lvl1pPr marL="0" algn="l" defTabSz="1208493" rtl="0" eaLnBrk="1" latinLnBrk="0" hangingPunct="1">
              <a:defRPr lang="en-US" sz="3199" b="0" kern="1200" noProof="0" dirty="0" smtClean="0">
                <a:solidFill>
                  <a:schemeClr val="tx2"/>
                </a:solidFill>
                <a:latin typeface="Oswald" panose="02000503000000000000" pitchFamily="2" charset="0"/>
                <a:ea typeface="Roboto Light" panose="02000000000000000000" pitchFamily="2" charset="0"/>
                <a:cs typeface="Oswald" panose="02000503000000000000" pitchFamily="2" charset="0"/>
              </a:defRPr>
            </a:lvl1pPr>
          </a:lstStyle>
          <a:p>
            <a:pPr lvl="0"/>
            <a:r>
              <a:rPr lang="en-US" noProof="0" dirty="0"/>
              <a:t>Your Title Goes Here</a:t>
            </a:r>
          </a:p>
        </p:txBody>
      </p:sp>
      <p:cxnSp>
        <p:nvCxnSpPr>
          <p:cNvPr id="19" name="18 Conector recto"/>
          <p:cNvCxnSpPr>
            <a:cxnSpLocks/>
          </p:cNvCxnSpPr>
          <p:nvPr userDrawn="1"/>
        </p:nvCxnSpPr>
        <p:spPr>
          <a:xfrm>
            <a:off x="357268" y="877167"/>
            <a:ext cx="11318989" cy="0"/>
          </a:xfrm>
          <a:prstGeom prst="line">
            <a:avLst/>
          </a:prstGeom>
          <a:ln w="19050">
            <a:solidFill>
              <a:srgbClr val="CBD0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20 Rectángulo"/>
          <p:cNvSpPr/>
          <p:nvPr userDrawn="1"/>
        </p:nvSpPr>
        <p:spPr bwMode="auto">
          <a:xfrm>
            <a:off x="357268" y="860969"/>
            <a:ext cx="1030285" cy="323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8" name="7 Rectángulo"/>
          <p:cNvSpPr/>
          <p:nvPr userDrawn="1"/>
        </p:nvSpPr>
        <p:spPr bwMode="auto">
          <a:xfrm>
            <a:off x="357268" y="1"/>
            <a:ext cx="248480" cy="562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9127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8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iterate type="lt">
                    <p:tmPct val="8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animBg="1"/>
      <p:bldP spid="8" grpId="0" animBg="1"/>
    </p:bld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Left ty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12 Marcador de texto">
            <a:extLst>
              <a:ext uri="{FF2B5EF4-FFF2-40B4-BE49-F238E27FC236}">
                <a16:creationId xmlns:a16="http://schemas.microsoft.com/office/drawing/2014/main" id="{15C9BDA4-AA29-4254-8389-81D7E90F097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1310" y="253920"/>
            <a:ext cx="10489907" cy="809906"/>
          </a:xfrm>
          <a:prstGeom prst="rect">
            <a:avLst/>
          </a:prstGeom>
        </p:spPr>
        <p:txBody>
          <a:bodyPr lIns="90757" tIns="45336" rIns="90757" bIns="45336" anchor="ctr"/>
          <a:lstStyle>
            <a:lvl1pPr marL="0" algn="l" defTabSz="1208493" rtl="0" eaLnBrk="1" latinLnBrk="0" hangingPunct="1">
              <a:defRPr lang="en-US" sz="3599" kern="1200" spc="150" noProof="0" dirty="0">
                <a:solidFill>
                  <a:schemeClr val="tx2"/>
                </a:solidFill>
                <a:latin typeface="Oswald bold" panose="02000803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pPr lvl="0"/>
            <a:r>
              <a:rPr lang="en-US" noProof="0" dirty="0"/>
              <a:t>Your Title Goes Here</a:t>
            </a:r>
          </a:p>
        </p:txBody>
      </p:sp>
      <p:sp>
        <p:nvSpPr>
          <p:cNvPr id="24" name="235 Rectángulo">
            <a:extLst>
              <a:ext uri="{FF2B5EF4-FFF2-40B4-BE49-F238E27FC236}">
                <a16:creationId xmlns:a16="http://schemas.microsoft.com/office/drawing/2014/main" id="{4A5A82B6-9C6E-4261-9675-85BF9F4E03CD}"/>
              </a:ext>
            </a:extLst>
          </p:cNvPr>
          <p:cNvSpPr/>
          <p:nvPr userDrawn="1"/>
        </p:nvSpPr>
        <p:spPr bwMode="auto">
          <a:xfrm>
            <a:off x="0" y="375138"/>
            <a:ext cx="206987" cy="49587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>
              <a:defRPr/>
            </a:pPr>
            <a:endParaRPr lang="es-SV" sz="2400" dirty="0">
              <a:solidFill>
                <a:srgbClr val="0277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2830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>
        <p:tmplLst>
          <p:tmpl>
            <p:tnLst>
              <p:par>
                <p:cTn presetID="2" presetClass="entr" presetSubtype="8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25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25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4" grpId="0" animBg="1"/>
    </p:bld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269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 userDrawn="1"/>
        </p:nvSpPr>
        <p:spPr bwMode="auto">
          <a:xfrm>
            <a:off x="0" y="6628633"/>
            <a:ext cx="12192000" cy="2293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16" name="15 Rectángulo"/>
          <p:cNvSpPr/>
          <p:nvPr userDrawn="1"/>
        </p:nvSpPr>
        <p:spPr bwMode="auto">
          <a:xfrm>
            <a:off x="11158733" y="6607204"/>
            <a:ext cx="517524" cy="25006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1181290" y="6631384"/>
            <a:ext cx="472409" cy="222409"/>
          </a:xfrm>
          <a:prstGeom prst="rect">
            <a:avLst/>
          </a:prstGeom>
          <a:noFill/>
        </p:spPr>
        <p:txBody>
          <a:bodyPr lIns="181268" tIns="90674" rIns="181268" bIns="90674"/>
          <a:lstStyle>
            <a:lvl1pPr algn="ctr">
              <a:defRPr sz="1000">
                <a:solidFill>
                  <a:schemeClr val="bg1"/>
                </a:solidFill>
                <a:latin typeface="PT Sans" panose="020B0503020203020204" pitchFamily="34" charset="0"/>
                <a:ea typeface="Roboto Light" panose="02000000000000000000" pitchFamily="2" charset="0"/>
                <a:cs typeface="PT Sans" panose="020B0503020203020204" pitchFamily="34" charset="0"/>
              </a:defRPr>
            </a:lvl1pPr>
          </a:lstStyle>
          <a:p>
            <a:pPr defTabSz="905800"/>
            <a:fld id="{597BFFA6-61B1-4984-983B-9D1AEC0ED12D}" type="slidenum">
              <a:rPr lang="es-SV" smtClean="0">
                <a:solidFill>
                  <a:srgbClr val="FFFFFF"/>
                </a:solidFill>
              </a:rPr>
              <a:pPr defTabSz="905800"/>
              <a:t>‹#›</a:t>
            </a:fld>
            <a:endParaRPr lang="es-SV" dirty="0">
              <a:solidFill>
                <a:srgbClr val="FFFFFF"/>
              </a:solidFill>
            </a:endParaRPr>
          </a:p>
        </p:txBody>
      </p:sp>
      <p:sp>
        <p:nvSpPr>
          <p:cNvPr id="25" name="Rectángulo 5"/>
          <p:cNvSpPr/>
          <p:nvPr userDrawn="1"/>
        </p:nvSpPr>
        <p:spPr>
          <a:xfrm>
            <a:off x="5144553" y="6613156"/>
            <a:ext cx="190289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08493"/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4362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5" grpId="0"/>
    </p:bld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2128289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ll 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3090633369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2 Marcador de posición de imagen">
            <a:extLst>
              <a:ext uri="{FF2B5EF4-FFF2-40B4-BE49-F238E27FC236}">
                <a16:creationId xmlns:a16="http://schemas.microsoft.com/office/drawing/2014/main" id="{8B040A85-7553-4B59-B2BA-402B2B33663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53383" y="1475047"/>
            <a:ext cx="8638617" cy="1844991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7" name="6 Rectángulo"/>
          <p:cNvSpPr/>
          <p:nvPr userDrawn="1"/>
        </p:nvSpPr>
        <p:spPr bwMode="auto">
          <a:xfrm>
            <a:off x="0" y="6628633"/>
            <a:ext cx="12192000" cy="2293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13" name="12 Marcador de texto"/>
          <p:cNvSpPr>
            <a:spLocks noGrp="1"/>
          </p:cNvSpPr>
          <p:nvPr>
            <p:ph type="body" sz="quarter" idx="13" hasCustomPrompt="1"/>
          </p:nvPr>
        </p:nvSpPr>
        <p:spPr>
          <a:xfrm>
            <a:off x="357268" y="267845"/>
            <a:ext cx="11318989" cy="473313"/>
          </a:xfrm>
          <a:prstGeom prst="rect">
            <a:avLst/>
          </a:prstGeom>
        </p:spPr>
        <p:txBody>
          <a:bodyPr lIns="90757" tIns="45336" rIns="90757" bIns="45336" anchor="ctr"/>
          <a:lstStyle>
            <a:lvl1pPr marL="0" algn="l" defTabSz="1208493" rtl="0" eaLnBrk="1" latinLnBrk="0" hangingPunct="1">
              <a:defRPr lang="en-US" sz="3199" b="0" kern="1200" noProof="0" dirty="0" smtClean="0">
                <a:solidFill>
                  <a:schemeClr val="tx2"/>
                </a:solidFill>
                <a:latin typeface="Oswald" panose="02000503000000000000" pitchFamily="2" charset="0"/>
                <a:ea typeface="Roboto Light" panose="02000000000000000000" pitchFamily="2" charset="0"/>
                <a:cs typeface="Oswald" panose="02000503000000000000" pitchFamily="2" charset="0"/>
              </a:defRPr>
            </a:lvl1pPr>
          </a:lstStyle>
          <a:p>
            <a:pPr lvl="0"/>
            <a:r>
              <a:rPr lang="en-US" noProof="0" dirty="0"/>
              <a:t>Your Title Goes Here</a:t>
            </a:r>
          </a:p>
        </p:txBody>
      </p:sp>
      <p:cxnSp>
        <p:nvCxnSpPr>
          <p:cNvPr id="19" name="18 Conector recto"/>
          <p:cNvCxnSpPr>
            <a:cxnSpLocks/>
          </p:cNvCxnSpPr>
          <p:nvPr userDrawn="1"/>
        </p:nvCxnSpPr>
        <p:spPr>
          <a:xfrm>
            <a:off x="357268" y="877167"/>
            <a:ext cx="11318989" cy="0"/>
          </a:xfrm>
          <a:prstGeom prst="line">
            <a:avLst/>
          </a:prstGeom>
          <a:ln w="19050">
            <a:solidFill>
              <a:srgbClr val="CBD0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20 Rectángulo"/>
          <p:cNvSpPr/>
          <p:nvPr userDrawn="1"/>
        </p:nvSpPr>
        <p:spPr bwMode="auto">
          <a:xfrm>
            <a:off x="357268" y="860969"/>
            <a:ext cx="1030285" cy="323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16" name="15 Rectángulo"/>
          <p:cNvSpPr/>
          <p:nvPr userDrawn="1"/>
        </p:nvSpPr>
        <p:spPr bwMode="auto">
          <a:xfrm>
            <a:off x="11158733" y="6607204"/>
            <a:ext cx="517524" cy="25006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1181290" y="6631384"/>
            <a:ext cx="472409" cy="222409"/>
          </a:xfrm>
          <a:prstGeom prst="rect">
            <a:avLst/>
          </a:prstGeom>
          <a:noFill/>
        </p:spPr>
        <p:txBody>
          <a:bodyPr lIns="181268" tIns="90674" rIns="181268" bIns="90674"/>
          <a:lstStyle>
            <a:lvl1pPr algn="ctr">
              <a:defRPr sz="1000">
                <a:solidFill>
                  <a:schemeClr val="bg1"/>
                </a:solidFill>
                <a:latin typeface="PT Sans" panose="020B0503020203020204" pitchFamily="34" charset="0"/>
                <a:ea typeface="Roboto Light" panose="02000000000000000000" pitchFamily="2" charset="0"/>
                <a:cs typeface="PT Sans" panose="020B0503020203020204" pitchFamily="34" charset="0"/>
              </a:defRPr>
            </a:lvl1pPr>
          </a:lstStyle>
          <a:p>
            <a:pPr defTabSz="905800"/>
            <a:fld id="{597BFFA6-61B1-4984-983B-9D1AEC0ED12D}" type="slidenum">
              <a:rPr lang="es-SV" smtClean="0">
                <a:solidFill>
                  <a:srgbClr val="FFFFFF"/>
                </a:solidFill>
              </a:rPr>
              <a:pPr defTabSz="905800"/>
              <a:t>‹#›</a:t>
            </a:fld>
            <a:endParaRPr lang="es-SV" dirty="0">
              <a:solidFill>
                <a:srgbClr val="FFFFFF"/>
              </a:solidFill>
            </a:endParaRPr>
          </a:p>
        </p:txBody>
      </p:sp>
      <p:sp>
        <p:nvSpPr>
          <p:cNvPr id="8" name="7 Rectángulo"/>
          <p:cNvSpPr/>
          <p:nvPr userDrawn="1"/>
        </p:nvSpPr>
        <p:spPr bwMode="auto">
          <a:xfrm>
            <a:off x="357268" y="1"/>
            <a:ext cx="248480" cy="562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25" name="Rectángulo 5"/>
          <p:cNvSpPr/>
          <p:nvPr userDrawn="1"/>
        </p:nvSpPr>
        <p:spPr>
          <a:xfrm>
            <a:off x="5144553" y="6613156"/>
            <a:ext cx="190289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08493"/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6530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8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140"/>
                            </p:stCondLst>
                            <p:childTnLst>
                              <p:par>
                                <p:cTn id="24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iterate type="lt">
                    <p:tmPct val="8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animBg="1"/>
      <p:bldP spid="6" grpId="0"/>
      <p:bldP spid="8" grpId="0" animBg="1"/>
      <p:bldP spid="25" grpId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2 Marcador de posición de imagen">
            <a:extLst>
              <a:ext uri="{FF2B5EF4-FFF2-40B4-BE49-F238E27FC236}">
                <a16:creationId xmlns:a16="http://schemas.microsoft.com/office/drawing/2014/main" id="{8B040A85-7553-4B59-B2BA-402B2B33663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53383" y="1475047"/>
            <a:ext cx="8638617" cy="1844991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7" name="6 Rectángulo"/>
          <p:cNvSpPr/>
          <p:nvPr userDrawn="1"/>
        </p:nvSpPr>
        <p:spPr bwMode="auto">
          <a:xfrm>
            <a:off x="0" y="6628633"/>
            <a:ext cx="12192000" cy="2293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13" name="12 Marcador de texto"/>
          <p:cNvSpPr>
            <a:spLocks noGrp="1"/>
          </p:cNvSpPr>
          <p:nvPr>
            <p:ph type="body" sz="quarter" idx="13" hasCustomPrompt="1"/>
          </p:nvPr>
        </p:nvSpPr>
        <p:spPr>
          <a:xfrm>
            <a:off x="357268" y="267845"/>
            <a:ext cx="11318989" cy="473313"/>
          </a:xfrm>
          <a:prstGeom prst="rect">
            <a:avLst/>
          </a:prstGeom>
        </p:spPr>
        <p:txBody>
          <a:bodyPr lIns="90757" tIns="45336" rIns="90757" bIns="45336" anchor="ctr"/>
          <a:lstStyle>
            <a:lvl1pPr marL="0" algn="l" defTabSz="1208493" rtl="0" eaLnBrk="1" latinLnBrk="0" hangingPunct="1">
              <a:defRPr lang="en-US" sz="3199" b="0" kern="1200" noProof="0" dirty="0" smtClean="0">
                <a:solidFill>
                  <a:schemeClr val="tx2"/>
                </a:solidFill>
                <a:latin typeface="Oswald" panose="02000503000000000000" pitchFamily="2" charset="0"/>
                <a:ea typeface="Roboto Light" panose="02000000000000000000" pitchFamily="2" charset="0"/>
                <a:cs typeface="Oswald" panose="02000503000000000000" pitchFamily="2" charset="0"/>
              </a:defRPr>
            </a:lvl1pPr>
          </a:lstStyle>
          <a:p>
            <a:pPr lvl="0"/>
            <a:r>
              <a:rPr lang="en-US" noProof="0" dirty="0"/>
              <a:t>Your Title Goes Here</a:t>
            </a:r>
          </a:p>
        </p:txBody>
      </p:sp>
      <p:cxnSp>
        <p:nvCxnSpPr>
          <p:cNvPr id="19" name="18 Conector recto"/>
          <p:cNvCxnSpPr>
            <a:cxnSpLocks/>
          </p:cNvCxnSpPr>
          <p:nvPr userDrawn="1"/>
        </p:nvCxnSpPr>
        <p:spPr>
          <a:xfrm>
            <a:off x="357268" y="877167"/>
            <a:ext cx="11318989" cy="0"/>
          </a:xfrm>
          <a:prstGeom prst="line">
            <a:avLst/>
          </a:prstGeom>
          <a:ln w="19050">
            <a:solidFill>
              <a:srgbClr val="CBD0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20 Rectángulo"/>
          <p:cNvSpPr/>
          <p:nvPr userDrawn="1"/>
        </p:nvSpPr>
        <p:spPr bwMode="auto">
          <a:xfrm>
            <a:off x="357268" y="860969"/>
            <a:ext cx="1030285" cy="323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16" name="15 Rectángulo"/>
          <p:cNvSpPr/>
          <p:nvPr userDrawn="1"/>
        </p:nvSpPr>
        <p:spPr bwMode="auto">
          <a:xfrm>
            <a:off x="11158733" y="6607204"/>
            <a:ext cx="517524" cy="25006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1181290" y="6631384"/>
            <a:ext cx="472409" cy="222409"/>
          </a:xfrm>
          <a:prstGeom prst="rect">
            <a:avLst/>
          </a:prstGeom>
          <a:noFill/>
        </p:spPr>
        <p:txBody>
          <a:bodyPr lIns="181268" tIns="90674" rIns="181268" bIns="90674"/>
          <a:lstStyle>
            <a:lvl1pPr algn="ctr">
              <a:defRPr sz="1000">
                <a:solidFill>
                  <a:schemeClr val="bg1"/>
                </a:solidFill>
                <a:latin typeface="PT Sans" panose="020B0503020203020204" pitchFamily="34" charset="0"/>
                <a:ea typeface="Roboto Light" panose="02000000000000000000" pitchFamily="2" charset="0"/>
                <a:cs typeface="PT Sans" panose="020B0503020203020204" pitchFamily="34" charset="0"/>
              </a:defRPr>
            </a:lvl1pPr>
          </a:lstStyle>
          <a:p>
            <a:pPr defTabSz="905800"/>
            <a:fld id="{597BFFA6-61B1-4984-983B-9D1AEC0ED12D}" type="slidenum">
              <a:rPr lang="es-SV" smtClean="0">
                <a:solidFill>
                  <a:srgbClr val="FFFFFF"/>
                </a:solidFill>
              </a:rPr>
              <a:pPr defTabSz="905800"/>
              <a:t>‹#›</a:t>
            </a:fld>
            <a:endParaRPr lang="es-SV" dirty="0">
              <a:solidFill>
                <a:srgbClr val="FFFFFF"/>
              </a:solidFill>
            </a:endParaRPr>
          </a:p>
        </p:txBody>
      </p:sp>
      <p:sp>
        <p:nvSpPr>
          <p:cNvPr id="8" name="7 Rectángulo"/>
          <p:cNvSpPr/>
          <p:nvPr userDrawn="1"/>
        </p:nvSpPr>
        <p:spPr bwMode="auto">
          <a:xfrm>
            <a:off x="357268" y="1"/>
            <a:ext cx="248480" cy="562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25" name="Rectángulo 5"/>
          <p:cNvSpPr/>
          <p:nvPr userDrawn="1"/>
        </p:nvSpPr>
        <p:spPr>
          <a:xfrm>
            <a:off x="5144553" y="6613156"/>
            <a:ext cx="190289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08493"/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7733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8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140"/>
                            </p:stCondLst>
                            <p:childTnLst>
                              <p:par>
                                <p:cTn id="24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iterate type="lt">
                    <p:tmPct val="8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animBg="1"/>
      <p:bldP spid="6" grpId="0"/>
      <p:bldP spid="8" grpId="0" animBg="1"/>
      <p:bldP spid="25" grpId="0"/>
    </p:bldLst>
  </p:timing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2 Marcador de posición de imagen">
            <a:extLst>
              <a:ext uri="{FF2B5EF4-FFF2-40B4-BE49-F238E27FC236}">
                <a16:creationId xmlns:a16="http://schemas.microsoft.com/office/drawing/2014/main" id="{8B040A85-7553-4B59-B2BA-402B2B33663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876508"/>
            <a:ext cx="12192000" cy="2471450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7" name="6 Rectángulo"/>
          <p:cNvSpPr/>
          <p:nvPr userDrawn="1"/>
        </p:nvSpPr>
        <p:spPr bwMode="auto">
          <a:xfrm>
            <a:off x="0" y="6628633"/>
            <a:ext cx="12192000" cy="2293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13" name="12 Marcador de texto"/>
          <p:cNvSpPr>
            <a:spLocks noGrp="1"/>
          </p:cNvSpPr>
          <p:nvPr>
            <p:ph type="body" sz="quarter" idx="13" hasCustomPrompt="1"/>
          </p:nvPr>
        </p:nvSpPr>
        <p:spPr>
          <a:xfrm>
            <a:off x="357268" y="267845"/>
            <a:ext cx="11318989" cy="473313"/>
          </a:xfrm>
          <a:prstGeom prst="rect">
            <a:avLst/>
          </a:prstGeom>
        </p:spPr>
        <p:txBody>
          <a:bodyPr lIns="90757" tIns="45336" rIns="90757" bIns="45336" anchor="ctr"/>
          <a:lstStyle>
            <a:lvl1pPr marL="0" algn="l" defTabSz="1208493" rtl="0" eaLnBrk="1" latinLnBrk="0" hangingPunct="1">
              <a:defRPr lang="en-US" sz="3199" b="0" kern="1200" noProof="0" dirty="0" smtClean="0">
                <a:solidFill>
                  <a:schemeClr val="tx2"/>
                </a:solidFill>
                <a:latin typeface="Oswald" panose="02000503000000000000" pitchFamily="2" charset="0"/>
                <a:ea typeface="Roboto Light" panose="02000000000000000000" pitchFamily="2" charset="0"/>
                <a:cs typeface="Oswald" panose="02000503000000000000" pitchFamily="2" charset="0"/>
              </a:defRPr>
            </a:lvl1pPr>
          </a:lstStyle>
          <a:p>
            <a:pPr lvl="0"/>
            <a:r>
              <a:rPr lang="en-US" noProof="0" dirty="0"/>
              <a:t>Your Title Goes Here</a:t>
            </a:r>
          </a:p>
        </p:txBody>
      </p:sp>
      <p:cxnSp>
        <p:nvCxnSpPr>
          <p:cNvPr id="19" name="18 Conector recto"/>
          <p:cNvCxnSpPr>
            <a:cxnSpLocks/>
          </p:cNvCxnSpPr>
          <p:nvPr userDrawn="1"/>
        </p:nvCxnSpPr>
        <p:spPr>
          <a:xfrm>
            <a:off x="357268" y="877167"/>
            <a:ext cx="11318989" cy="0"/>
          </a:xfrm>
          <a:prstGeom prst="line">
            <a:avLst/>
          </a:prstGeom>
          <a:ln w="19050">
            <a:solidFill>
              <a:srgbClr val="CBD0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20 Rectángulo"/>
          <p:cNvSpPr/>
          <p:nvPr userDrawn="1"/>
        </p:nvSpPr>
        <p:spPr bwMode="auto">
          <a:xfrm>
            <a:off x="357268" y="860969"/>
            <a:ext cx="1030285" cy="323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16" name="15 Rectángulo"/>
          <p:cNvSpPr/>
          <p:nvPr userDrawn="1"/>
        </p:nvSpPr>
        <p:spPr bwMode="auto">
          <a:xfrm>
            <a:off x="11158733" y="6607204"/>
            <a:ext cx="517524" cy="25006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1181290" y="6631384"/>
            <a:ext cx="472409" cy="222409"/>
          </a:xfrm>
          <a:prstGeom prst="rect">
            <a:avLst/>
          </a:prstGeom>
          <a:noFill/>
        </p:spPr>
        <p:txBody>
          <a:bodyPr lIns="181268" tIns="90674" rIns="181268" bIns="90674"/>
          <a:lstStyle>
            <a:lvl1pPr algn="ctr">
              <a:defRPr sz="1000">
                <a:solidFill>
                  <a:schemeClr val="bg1"/>
                </a:solidFill>
                <a:latin typeface="PT Sans" panose="020B0503020203020204" pitchFamily="34" charset="0"/>
                <a:ea typeface="Roboto Light" panose="02000000000000000000" pitchFamily="2" charset="0"/>
                <a:cs typeface="PT Sans" panose="020B0503020203020204" pitchFamily="34" charset="0"/>
              </a:defRPr>
            </a:lvl1pPr>
          </a:lstStyle>
          <a:p>
            <a:pPr defTabSz="905800"/>
            <a:fld id="{597BFFA6-61B1-4984-983B-9D1AEC0ED12D}" type="slidenum">
              <a:rPr lang="es-SV" smtClean="0">
                <a:solidFill>
                  <a:srgbClr val="FFFFFF"/>
                </a:solidFill>
              </a:rPr>
              <a:pPr defTabSz="905800"/>
              <a:t>‹#›</a:t>
            </a:fld>
            <a:endParaRPr lang="es-SV" dirty="0">
              <a:solidFill>
                <a:srgbClr val="FFFFFF"/>
              </a:solidFill>
            </a:endParaRPr>
          </a:p>
        </p:txBody>
      </p:sp>
      <p:sp>
        <p:nvSpPr>
          <p:cNvPr id="8" name="7 Rectángulo"/>
          <p:cNvSpPr/>
          <p:nvPr userDrawn="1"/>
        </p:nvSpPr>
        <p:spPr bwMode="auto">
          <a:xfrm>
            <a:off x="357268" y="1"/>
            <a:ext cx="248480" cy="562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25" name="Rectángulo 5"/>
          <p:cNvSpPr/>
          <p:nvPr userDrawn="1"/>
        </p:nvSpPr>
        <p:spPr>
          <a:xfrm>
            <a:off x="5144553" y="6613156"/>
            <a:ext cx="190289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08493"/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0762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8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140"/>
                            </p:stCondLst>
                            <p:childTnLst>
                              <p:par>
                                <p:cTn id="24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iterate type="lt">
                    <p:tmPct val="8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animBg="1"/>
      <p:bldP spid="6" grpId="0"/>
      <p:bldP spid="8" grpId="0" animBg="1"/>
      <p:bldP spid="25" grpId="0"/>
    </p:bld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4733994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379469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6214129" y="0"/>
            <a:ext cx="5977871" cy="6858000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2168341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2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2192000" cy="3473999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12" name="11 Rectángulo"/>
          <p:cNvSpPr/>
          <p:nvPr userDrawn="1"/>
        </p:nvSpPr>
        <p:spPr bwMode="auto">
          <a:xfrm>
            <a:off x="0" y="6628633"/>
            <a:ext cx="12192000" cy="2293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13" name="12 Rectángulo"/>
          <p:cNvSpPr/>
          <p:nvPr userDrawn="1"/>
        </p:nvSpPr>
        <p:spPr bwMode="auto">
          <a:xfrm>
            <a:off x="11158733" y="6607204"/>
            <a:ext cx="517524" cy="25006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14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1181290" y="6631384"/>
            <a:ext cx="472409" cy="222409"/>
          </a:xfrm>
          <a:prstGeom prst="rect">
            <a:avLst/>
          </a:prstGeom>
          <a:noFill/>
        </p:spPr>
        <p:txBody>
          <a:bodyPr lIns="181268" tIns="90674" rIns="181268" bIns="90674"/>
          <a:lstStyle>
            <a:lvl1pPr algn="ctr">
              <a:defRPr sz="1000">
                <a:solidFill>
                  <a:schemeClr val="bg1"/>
                </a:solidFill>
                <a:latin typeface="PT Sans" panose="020B0503020203020204" pitchFamily="34" charset="0"/>
                <a:ea typeface="Roboto Light" panose="02000000000000000000" pitchFamily="2" charset="0"/>
                <a:cs typeface="PT Sans" panose="020B0503020203020204" pitchFamily="34" charset="0"/>
              </a:defRPr>
            </a:lvl1pPr>
          </a:lstStyle>
          <a:p>
            <a:pPr defTabSz="905800"/>
            <a:fld id="{597BFFA6-61B1-4984-983B-9D1AEC0ED12D}" type="slidenum">
              <a:rPr lang="es-SV" smtClean="0">
                <a:solidFill>
                  <a:srgbClr val="FFFFFF"/>
                </a:solidFill>
              </a:rPr>
              <a:pPr defTabSz="905800"/>
              <a:t>‹#›</a:t>
            </a:fld>
            <a:endParaRPr lang="es-SV" dirty="0">
              <a:solidFill>
                <a:srgbClr val="FFFFFF"/>
              </a:solidFill>
            </a:endParaRPr>
          </a:p>
        </p:txBody>
      </p:sp>
      <p:sp>
        <p:nvSpPr>
          <p:cNvPr id="15" name="Rectángulo 5"/>
          <p:cNvSpPr/>
          <p:nvPr userDrawn="1"/>
        </p:nvSpPr>
        <p:spPr>
          <a:xfrm>
            <a:off x="5144553" y="6613156"/>
            <a:ext cx="190289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08493"/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5852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/>
      <p:bldP spid="15" grpId="0"/>
    </p:bld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Marcador de posición de imagen 24"/>
          <p:cNvSpPr>
            <a:spLocks noGrp="1"/>
          </p:cNvSpPr>
          <p:nvPr>
            <p:ph type="pic" sz="quarter" idx="18"/>
          </p:nvPr>
        </p:nvSpPr>
        <p:spPr>
          <a:xfrm>
            <a:off x="2" y="0"/>
            <a:ext cx="5455302" cy="6051412"/>
          </a:xfrm>
          <a:custGeom>
            <a:avLst/>
            <a:gdLst>
              <a:gd name="connsiteX0" fmla="*/ 0 w 10911315"/>
              <a:gd name="connsiteY0" fmla="*/ 7028354 h 12104226"/>
              <a:gd name="connsiteX1" fmla="*/ 4129590 w 10911315"/>
              <a:gd name="connsiteY1" fmla="*/ 10438149 h 12104226"/>
              <a:gd name="connsiteX2" fmla="*/ 4391838 w 10911315"/>
              <a:gd name="connsiteY2" fmla="*/ 11816969 h 12104226"/>
              <a:gd name="connsiteX3" fmla="*/ 2988303 w 10911315"/>
              <a:gd name="connsiteY3" fmla="*/ 11820355 h 12104226"/>
              <a:gd name="connsiteX4" fmla="*/ 0 w 10911315"/>
              <a:gd name="connsiteY4" fmla="*/ 9352919 h 12104226"/>
              <a:gd name="connsiteX5" fmla="*/ 0 w 10911315"/>
              <a:gd name="connsiteY5" fmla="*/ 4504037 h 12104226"/>
              <a:gd name="connsiteX6" fmla="*/ 6651775 w 10911315"/>
              <a:gd name="connsiteY6" fmla="*/ 9996393 h 12104226"/>
              <a:gd name="connsiteX7" fmla="*/ 6875522 w 10911315"/>
              <a:gd name="connsiteY7" fmla="*/ 11172790 h 12104226"/>
              <a:gd name="connsiteX8" fmla="*/ 6875521 w 10911315"/>
              <a:gd name="connsiteY8" fmla="*/ 11172789 h 12104226"/>
              <a:gd name="connsiteX9" fmla="*/ 5678039 w 10911315"/>
              <a:gd name="connsiteY9" fmla="*/ 11175680 h 12104226"/>
              <a:gd name="connsiteX10" fmla="*/ 0 w 10911315"/>
              <a:gd name="connsiteY10" fmla="*/ 6487334 h 12104226"/>
              <a:gd name="connsiteX11" fmla="*/ 0 w 10911315"/>
              <a:gd name="connsiteY11" fmla="*/ 1848858 h 12104226"/>
              <a:gd name="connsiteX12" fmla="*/ 6763417 w 10911315"/>
              <a:gd name="connsiteY12" fmla="*/ 7433397 h 12104226"/>
              <a:gd name="connsiteX13" fmla="*/ 7005395 w 10911315"/>
              <a:gd name="connsiteY13" fmla="*/ 8705648 h 12104226"/>
              <a:gd name="connsiteX14" fmla="*/ 5710339 w 10911315"/>
              <a:gd name="connsiteY14" fmla="*/ 8708774 h 12104226"/>
              <a:gd name="connsiteX15" fmla="*/ 0 w 10911315"/>
              <a:gd name="connsiteY15" fmla="*/ 3993758 h 12104226"/>
              <a:gd name="connsiteX16" fmla="*/ 5333649 w 10911315"/>
              <a:gd name="connsiteY16" fmla="*/ 0 h 12104226"/>
              <a:gd name="connsiteX17" fmla="*/ 8020160 w 10911315"/>
              <a:gd name="connsiteY17" fmla="*/ 0 h 12104226"/>
              <a:gd name="connsiteX18" fmla="*/ 10219609 w 10911315"/>
              <a:gd name="connsiteY18" fmla="*/ 1803768 h 12104226"/>
              <a:gd name="connsiteX19" fmla="*/ 10341705 w 10911315"/>
              <a:gd name="connsiteY19" fmla="*/ 3039039 h 12104226"/>
              <a:gd name="connsiteX20" fmla="*/ 9106434 w 10911315"/>
              <a:gd name="connsiteY20" fmla="*/ 3161135 h 12104226"/>
              <a:gd name="connsiteX21" fmla="*/ 5522312 w 10911315"/>
              <a:gd name="connsiteY21" fmla="*/ 221798 h 12104226"/>
              <a:gd name="connsiteX22" fmla="*/ 5396841 w 10911315"/>
              <a:gd name="connsiteY22" fmla="*/ 95838 h 12104226"/>
              <a:gd name="connsiteX23" fmla="*/ 1878304 w 10911315"/>
              <a:gd name="connsiteY23" fmla="*/ 0 h 12104226"/>
              <a:gd name="connsiteX24" fmla="*/ 4414154 w 10911315"/>
              <a:gd name="connsiteY24" fmla="*/ 0 h 12104226"/>
              <a:gd name="connsiteX25" fmla="*/ 10515820 w 10911315"/>
              <a:gd name="connsiteY25" fmla="*/ 5038134 h 12104226"/>
              <a:gd name="connsiteX26" fmla="*/ 10752036 w 10911315"/>
              <a:gd name="connsiteY26" fmla="*/ 6280101 h 12104226"/>
              <a:gd name="connsiteX27" fmla="*/ 9487809 w 10911315"/>
              <a:gd name="connsiteY27" fmla="*/ 6283152 h 12104226"/>
              <a:gd name="connsiteX28" fmla="*/ 0 w 10911315"/>
              <a:gd name="connsiteY28" fmla="*/ 0 h 12104226"/>
              <a:gd name="connsiteX29" fmla="*/ 986026 w 10911315"/>
              <a:gd name="connsiteY29" fmla="*/ 0 h 12104226"/>
              <a:gd name="connsiteX30" fmla="*/ 9456236 w 10911315"/>
              <a:gd name="connsiteY30" fmla="*/ 6993835 h 12104226"/>
              <a:gd name="connsiteX31" fmla="*/ 9692454 w 10911315"/>
              <a:gd name="connsiteY31" fmla="*/ 8235803 h 12104226"/>
              <a:gd name="connsiteX32" fmla="*/ 8428226 w 10911315"/>
              <a:gd name="connsiteY32" fmla="*/ 8238855 h 12104226"/>
              <a:gd name="connsiteX33" fmla="*/ 0 w 10911315"/>
              <a:gd name="connsiteY33" fmla="*/ 1279686 h 12104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0911315" h="12104226">
                <a:moveTo>
                  <a:pt x="0" y="7028354"/>
                </a:moveTo>
                <a:lnTo>
                  <a:pt x="4129590" y="10438149"/>
                </a:lnTo>
                <a:cubicBezTo>
                  <a:pt x="4589583" y="10817964"/>
                  <a:pt x="4706995" y="11435281"/>
                  <a:pt x="4391838" y="11816969"/>
                </a:cubicBezTo>
                <a:cubicBezTo>
                  <a:pt x="4076680" y="12198653"/>
                  <a:pt x="3448297" y="12200169"/>
                  <a:pt x="2988303" y="11820355"/>
                </a:cubicBezTo>
                <a:lnTo>
                  <a:pt x="0" y="9352919"/>
                </a:lnTo>
                <a:close/>
                <a:moveTo>
                  <a:pt x="0" y="4504037"/>
                </a:moveTo>
                <a:lnTo>
                  <a:pt x="6651775" y="9996393"/>
                </a:lnTo>
                <a:cubicBezTo>
                  <a:pt x="7044234" y="10320447"/>
                  <a:pt x="7144411" y="10847138"/>
                  <a:pt x="6875522" y="11172790"/>
                </a:cubicBezTo>
                <a:lnTo>
                  <a:pt x="6875521" y="11172789"/>
                </a:lnTo>
                <a:cubicBezTo>
                  <a:pt x="6606630" y="11498439"/>
                  <a:pt x="6070499" y="11499733"/>
                  <a:pt x="5678039" y="11175680"/>
                </a:cubicBezTo>
                <a:lnTo>
                  <a:pt x="0" y="6487334"/>
                </a:lnTo>
                <a:close/>
                <a:moveTo>
                  <a:pt x="0" y="1848858"/>
                </a:moveTo>
                <a:lnTo>
                  <a:pt x="6763417" y="7433397"/>
                </a:lnTo>
                <a:cubicBezTo>
                  <a:pt x="7187856" y="7783855"/>
                  <a:pt x="7296193" y="8353461"/>
                  <a:pt x="7005395" y="8705648"/>
                </a:cubicBezTo>
                <a:cubicBezTo>
                  <a:pt x="6714595" y="9057833"/>
                  <a:pt x="6134779" y="9059233"/>
                  <a:pt x="5710339" y="8708774"/>
                </a:cubicBezTo>
                <a:lnTo>
                  <a:pt x="0" y="3993758"/>
                </a:lnTo>
                <a:close/>
                <a:moveTo>
                  <a:pt x="5333649" y="0"/>
                </a:moveTo>
                <a:lnTo>
                  <a:pt x="8020160" y="0"/>
                </a:lnTo>
                <a:lnTo>
                  <a:pt x="10219609" y="1803768"/>
                </a:lnTo>
                <a:cubicBezTo>
                  <a:pt x="10594436" y="2111163"/>
                  <a:pt x="10649100" y="2664213"/>
                  <a:pt x="10341705" y="3039039"/>
                </a:cubicBezTo>
                <a:cubicBezTo>
                  <a:pt x="10034310" y="3413866"/>
                  <a:pt x="9481260" y="3468530"/>
                  <a:pt x="9106434" y="3161135"/>
                </a:cubicBezTo>
                <a:lnTo>
                  <a:pt x="5522312" y="221798"/>
                </a:lnTo>
                <a:cubicBezTo>
                  <a:pt x="5475458" y="183374"/>
                  <a:pt x="5433608" y="141111"/>
                  <a:pt x="5396841" y="95838"/>
                </a:cubicBezTo>
                <a:close/>
                <a:moveTo>
                  <a:pt x="1878304" y="0"/>
                </a:moveTo>
                <a:lnTo>
                  <a:pt x="4414154" y="0"/>
                </a:lnTo>
                <a:lnTo>
                  <a:pt x="10515820" y="5038134"/>
                </a:lnTo>
                <a:cubicBezTo>
                  <a:pt x="10930156" y="5380250"/>
                  <a:pt x="11035914" y="5936298"/>
                  <a:pt x="10752036" y="6280101"/>
                </a:cubicBezTo>
                <a:cubicBezTo>
                  <a:pt x="10468160" y="6623903"/>
                  <a:pt x="9902144" y="6625269"/>
                  <a:pt x="9487809" y="6283152"/>
                </a:cubicBezTo>
                <a:close/>
                <a:moveTo>
                  <a:pt x="0" y="0"/>
                </a:moveTo>
                <a:lnTo>
                  <a:pt x="986026" y="0"/>
                </a:lnTo>
                <a:lnTo>
                  <a:pt x="9456236" y="6993835"/>
                </a:lnTo>
                <a:cubicBezTo>
                  <a:pt x="9870572" y="7335951"/>
                  <a:pt x="9976332" y="7892000"/>
                  <a:pt x="9692454" y="8235803"/>
                </a:cubicBezTo>
                <a:cubicBezTo>
                  <a:pt x="9408576" y="8579606"/>
                  <a:pt x="8842564" y="8580972"/>
                  <a:pt x="8428226" y="8238855"/>
                </a:cubicBezTo>
                <a:lnTo>
                  <a:pt x="0" y="1279686"/>
                </a:lnTo>
                <a:close/>
              </a:path>
            </a:pathLst>
          </a:custGeom>
          <a:solidFill>
            <a:schemeClr val="bg1">
              <a:lumMod val="85000"/>
              <a:alpha val="50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12" name="11 Rectángulo"/>
          <p:cNvSpPr/>
          <p:nvPr userDrawn="1"/>
        </p:nvSpPr>
        <p:spPr bwMode="auto">
          <a:xfrm>
            <a:off x="0" y="6628633"/>
            <a:ext cx="12192000" cy="2293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13" name="12 Rectángulo"/>
          <p:cNvSpPr/>
          <p:nvPr userDrawn="1"/>
        </p:nvSpPr>
        <p:spPr bwMode="auto">
          <a:xfrm>
            <a:off x="11158733" y="6607204"/>
            <a:ext cx="517524" cy="25006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14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1181290" y="6631384"/>
            <a:ext cx="472409" cy="222409"/>
          </a:xfrm>
          <a:prstGeom prst="rect">
            <a:avLst/>
          </a:prstGeom>
          <a:noFill/>
        </p:spPr>
        <p:txBody>
          <a:bodyPr lIns="181268" tIns="90674" rIns="181268" bIns="90674"/>
          <a:lstStyle>
            <a:lvl1pPr algn="ctr">
              <a:defRPr sz="1000">
                <a:solidFill>
                  <a:schemeClr val="bg1"/>
                </a:solidFill>
                <a:latin typeface="PT Sans" panose="020B0503020203020204" pitchFamily="34" charset="0"/>
                <a:ea typeface="Roboto Light" panose="02000000000000000000" pitchFamily="2" charset="0"/>
                <a:cs typeface="PT Sans" panose="020B0503020203020204" pitchFamily="34" charset="0"/>
              </a:defRPr>
            </a:lvl1pPr>
          </a:lstStyle>
          <a:p>
            <a:pPr defTabSz="905800"/>
            <a:fld id="{597BFFA6-61B1-4984-983B-9D1AEC0ED12D}" type="slidenum">
              <a:rPr lang="es-SV" smtClean="0">
                <a:solidFill>
                  <a:srgbClr val="FFFFFF"/>
                </a:solidFill>
              </a:rPr>
              <a:pPr defTabSz="905800"/>
              <a:t>‹#›</a:t>
            </a:fld>
            <a:endParaRPr lang="es-SV" dirty="0">
              <a:solidFill>
                <a:srgbClr val="FFFFFF"/>
              </a:solidFill>
            </a:endParaRPr>
          </a:p>
        </p:txBody>
      </p:sp>
      <p:sp>
        <p:nvSpPr>
          <p:cNvPr id="15" name="Rectángulo 5"/>
          <p:cNvSpPr/>
          <p:nvPr userDrawn="1"/>
        </p:nvSpPr>
        <p:spPr>
          <a:xfrm>
            <a:off x="5144553" y="6613156"/>
            <a:ext cx="190289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08493"/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1707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14" grpId="0"/>
      <p:bldP spid="15" grpId="0"/>
    </p:bld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Layout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6 Marcador de posición de imagen"/>
          <p:cNvSpPr>
            <a:spLocks noGrp="1"/>
          </p:cNvSpPr>
          <p:nvPr>
            <p:ph type="pic" sz="quarter" idx="13"/>
          </p:nvPr>
        </p:nvSpPr>
        <p:spPr>
          <a:xfrm>
            <a:off x="0" y="1584009"/>
            <a:ext cx="12192000" cy="4544979"/>
          </a:xfrm>
          <a:prstGeom prst="rect">
            <a:avLst/>
          </a:prstGeom>
          <a:solidFill>
            <a:srgbClr val="FFFFFF">
              <a:lumMod val="85000"/>
              <a:alpha val="50000"/>
            </a:srgbClr>
          </a:solidFill>
        </p:spPr>
        <p:txBody>
          <a:bodyPr/>
          <a:lstStyle/>
          <a:p>
            <a:endParaRPr lang="es-SV" dirty="0"/>
          </a:p>
        </p:txBody>
      </p:sp>
      <p:sp>
        <p:nvSpPr>
          <p:cNvPr id="15" name="12 Marcador de texto">
            <a:extLst>
              <a:ext uri="{FF2B5EF4-FFF2-40B4-BE49-F238E27FC236}">
                <a16:creationId xmlns:a16="http://schemas.microsoft.com/office/drawing/2014/main" id="{E2D9420C-3EA3-47D4-86AB-BF4F5B56CFE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7268" y="267845"/>
            <a:ext cx="11318989" cy="473313"/>
          </a:xfrm>
          <a:prstGeom prst="rect">
            <a:avLst/>
          </a:prstGeom>
        </p:spPr>
        <p:txBody>
          <a:bodyPr lIns="90757" tIns="45336" rIns="90757" bIns="45336" anchor="ctr"/>
          <a:lstStyle>
            <a:lvl1pPr marL="0" algn="l" defTabSz="1208493" rtl="0" eaLnBrk="1" latinLnBrk="0" hangingPunct="1">
              <a:defRPr lang="en-US" sz="3199" b="0" kern="1200" noProof="0" dirty="0" smtClean="0">
                <a:solidFill>
                  <a:schemeClr val="tx2"/>
                </a:solidFill>
                <a:latin typeface="Oswald" panose="02000503000000000000" pitchFamily="2" charset="0"/>
                <a:ea typeface="Roboto Light" panose="02000000000000000000" pitchFamily="2" charset="0"/>
                <a:cs typeface="Oswald" panose="02000503000000000000" pitchFamily="2" charset="0"/>
              </a:defRPr>
            </a:lvl1pPr>
          </a:lstStyle>
          <a:p>
            <a:pPr lvl="0"/>
            <a:r>
              <a:rPr lang="en-US" noProof="0" dirty="0"/>
              <a:t>Your Title Goes Here</a:t>
            </a:r>
          </a:p>
        </p:txBody>
      </p:sp>
      <p:cxnSp>
        <p:nvCxnSpPr>
          <p:cNvPr id="16" name="18 Conector recto">
            <a:extLst>
              <a:ext uri="{FF2B5EF4-FFF2-40B4-BE49-F238E27FC236}">
                <a16:creationId xmlns:a16="http://schemas.microsoft.com/office/drawing/2014/main" id="{EC72CFCC-D6FC-49B5-B8E1-D175583FA09B}"/>
              </a:ext>
            </a:extLst>
          </p:cNvPr>
          <p:cNvCxnSpPr>
            <a:cxnSpLocks/>
          </p:cNvCxnSpPr>
          <p:nvPr userDrawn="1"/>
        </p:nvCxnSpPr>
        <p:spPr>
          <a:xfrm>
            <a:off x="357268" y="877167"/>
            <a:ext cx="11318989" cy="0"/>
          </a:xfrm>
          <a:prstGeom prst="line">
            <a:avLst/>
          </a:prstGeom>
          <a:ln w="19050">
            <a:solidFill>
              <a:srgbClr val="CBD0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20 Rectángulo">
            <a:extLst>
              <a:ext uri="{FF2B5EF4-FFF2-40B4-BE49-F238E27FC236}">
                <a16:creationId xmlns:a16="http://schemas.microsoft.com/office/drawing/2014/main" id="{94A5D09B-1756-4854-8FA7-F15384158F54}"/>
              </a:ext>
            </a:extLst>
          </p:cNvPr>
          <p:cNvSpPr/>
          <p:nvPr userDrawn="1"/>
        </p:nvSpPr>
        <p:spPr bwMode="auto">
          <a:xfrm>
            <a:off x="357268" y="860969"/>
            <a:ext cx="1030285" cy="323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18" name="7 Rectángulo">
            <a:extLst>
              <a:ext uri="{FF2B5EF4-FFF2-40B4-BE49-F238E27FC236}">
                <a16:creationId xmlns:a16="http://schemas.microsoft.com/office/drawing/2014/main" id="{8CE84D3F-4203-4EF6-80C9-14CE09BC07D0}"/>
              </a:ext>
            </a:extLst>
          </p:cNvPr>
          <p:cNvSpPr/>
          <p:nvPr userDrawn="1"/>
        </p:nvSpPr>
        <p:spPr bwMode="auto">
          <a:xfrm>
            <a:off x="357268" y="1"/>
            <a:ext cx="248480" cy="562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19" name="11 Rectángulo">
            <a:extLst>
              <a:ext uri="{FF2B5EF4-FFF2-40B4-BE49-F238E27FC236}">
                <a16:creationId xmlns:a16="http://schemas.microsoft.com/office/drawing/2014/main" id="{EE092C25-F320-46D9-90C2-4D977AF7CE48}"/>
              </a:ext>
            </a:extLst>
          </p:cNvPr>
          <p:cNvSpPr/>
          <p:nvPr userDrawn="1"/>
        </p:nvSpPr>
        <p:spPr bwMode="auto">
          <a:xfrm>
            <a:off x="0" y="6628633"/>
            <a:ext cx="12192000" cy="2293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20" name="12 Rectángulo">
            <a:extLst>
              <a:ext uri="{FF2B5EF4-FFF2-40B4-BE49-F238E27FC236}">
                <a16:creationId xmlns:a16="http://schemas.microsoft.com/office/drawing/2014/main" id="{DAB854D3-AD40-40B4-BDF6-6BD1F19044DB}"/>
              </a:ext>
            </a:extLst>
          </p:cNvPr>
          <p:cNvSpPr/>
          <p:nvPr userDrawn="1"/>
        </p:nvSpPr>
        <p:spPr bwMode="auto">
          <a:xfrm>
            <a:off x="11158733" y="6607204"/>
            <a:ext cx="517524" cy="25006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sp>
        <p:nvSpPr>
          <p:cNvPr id="21" name="5 Marcador de número de diapositiva">
            <a:extLst>
              <a:ext uri="{FF2B5EF4-FFF2-40B4-BE49-F238E27FC236}">
                <a16:creationId xmlns:a16="http://schemas.microsoft.com/office/drawing/2014/main" id="{A24C4D40-6A93-4B93-AE31-CB800FD9B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81290" y="6631384"/>
            <a:ext cx="472409" cy="222409"/>
          </a:xfrm>
          <a:prstGeom prst="rect">
            <a:avLst/>
          </a:prstGeom>
          <a:noFill/>
        </p:spPr>
        <p:txBody>
          <a:bodyPr lIns="181268" tIns="90674" rIns="181268" bIns="90674"/>
          <a:lstStyle>
            <a:lvl1pPr algn="ctr">
              <a:defRPr sz="1000">
                <a:solidFill>
                  <a:schemeClr val="bg1"/>
                </a:solidFill>
                <a:latin typeface="PT Sans" panose="020B0503020203020204" pitchFamily="34" charset="0"/>
                <a:ea typeface="Roboto Light" panose="02000000000000000000" pitchFamily="2" charset="0"/>
                <a:cs typeface="PT Sans" panose="020B0503020203020204" pitchFamily="34" charset="0"/>
              </a:defRPr>
            </a:lvl1pPr>
          </a:lstStyle>
          <a:p>
            <a:pPr defTabSz="905800"/>
            <a:fld id="{597BFFA6-61B1-4984-983B-9D1AEC0ED12D}" type="slidenum">
              <a:rPr lang="es-SV" smtClean="0">
                <a:solidFill>
                  <a:srgbClr val="FFFFFF"/>
                </a:solidFill>
              </a:rPr>
              <a:pPr defTabSz="905800"/>
              <a:t>‹#›</a:t>
            </a:fld>
            <a:endParaRPr lang="es-SV" dirty="0">
              <a:solidFill>
                <a:srgbClr val="FFFFFF"/>
              </a:solidFill>
            </a:endParaRPr>
          </a:p>
        </p:txBody>
      </p:sp>
      <p:sp>
        <p:nvSpPr>
          <p:cNvPr id="22" name="Rectángulo 5">
            <a:extLst>
              <a:ext uri="{FF2B5EF4-FFF2-40B4-BE49-F238E27FC236}">
                <a16:creationId xmlns:a16="http://schemas.microsoft.com/office/drawing/2014/main" id="{76C45562-3DA2-487A-9E25-B7DE73487FD5}"/>
              </a:ext>
            </a:extLst>
          </p:cNvPr>
          <p:cNvSpPr/>
          <p:nvPr userDrawn="1"/>
        </p:nvSpPr>
        <p:spPr>
          <a:xfrm>
            <a:off x="5144553" y="6613156"/>
            <a:ext cx="190289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08493"/>
            <a:r>
              <a:rPr lang="en-US" sz="1100" dirty="0">
                <a:solidFill>
                  <a:srgbClr val="FFFFFF"/>
                </a:solidFill>
                <a:latin typeface="PT Sans" panose="020B0604020202020204" charset="0"/>
                <a:ea typeface="Roboto Light" panose="02000000000000000000" pitchFamily="2" charset="0"/>
                <a:cs typeface="Roboto Light" panose="02000000000000000000" pitchFamily="2" charset="0"/>
              </a:rPr>
              <a:t>www.yourcompany.com</a:t>
            </a:r>
            <a:endParaRPr lang="es-ES" sz="1100" dirty="0">
              <a:solidFill>
                <a:srgbClr val="FFFFFF"/>
              </a:solidFill>
              <a:latin typeface="PT Sans" panose="020B0604020202020204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4840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8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140"/>
                            </p:stCondLst>
                            <p:childTnLst>
                              <p:par>
                                <p:cTn id="18" presetID="23" presetClass="entr" presetSubtype="28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5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iterate type="lt">
                    <p:tmPct val="8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animBg="1"/>
      <p:bldP spid="18" grpId="0" animBg="1"/>
      <p:bldP spid="21" grpId="0"/>
      <p:bldP spid="22" grpId="0"/>
    </p:bld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Layout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4 Rectángulo">
            <a:extLst>
              <a:ext uri="{FF2B5EF4-FFF2-40B4-BE49-F238E27FC236}">
                <a16:creationId xmlns:a16="http://schemas.microsoft.com/office/drawing/2014/main" id="{972ED3AB-65BF-4D1F-9B99-DAC944DCB4F7}"/>
              </a:ext>
            </a:extLst>
          </p:cNvPr>
          <p:cNvSpPr/>
          <p:nvPr userDrawn="1"/>
        </p:nvSpPr>
        <p:spPr bwMode="auto">
          <a:xfrm>
            <a:off x="0" y="0"/>
            <a:ext cx="12192000" cy="426149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0" tIns="0" rIns="0" bIns="0" rtlCol="0" anchor="ctr"/>
          <a:lstStyle/>
          <a:p>
            <a:pPr algn="ctr" defTabSz="1208493">
              <a:defRPr/>
            </a:pPr>
            <a:endParaRPr lang="es-SV" sz="145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3" name="Picture 10" descr="http://app.imcreator.com/images/editor/iphone_for_editor.png">
            <a:extLst>
              <a:ext uri="{FF2B5EF4-FFF2-40B4-BE49-F238E27FC236}">
                <a16:creationId xmlns:a16="http://schemas.microsoft.com/office/drawing/2014/main" id="{3173A9D5-CB01-417C-AB7A-5F5887542E8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61077" y="194846"/>
            <a:ext cx="3802675" cy="6812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2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8329523" y="1201510"/>
            <a:ext cx="2658162" cy="4390923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1717965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Layout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orma libre 17">
            <a:extLst>
              <a:ext uri="{FF2B5EF4-FFF2-40B4-BE49-F238E27FC236}">
                <a16:creationId xmlns:a16="http://schemas.microsoft.com/office/drawing/2014/main" id="{79CA2310-3828-4DFB-AE1D-75BF2572F734}"/>
              </a:ext>
            </a:extLst>
          </p:cNvPr>
          <p:cNvSpPr/>
          <p:nvPr userDrawn="1"/>
        </p:nvSpPr>
        <p:spPr bwMode="auto">
          <a:xfrm>
            <a:off x="4064143" y="3408641"/>
            <a:ext cx="8127857" cy="3451207"/>
          </a:xfrm>
          <a:custGeom>
            <a:avLst/>
            <a:gdLst>
              <a:gd name="connsiteX0" fmla="*/ 12083842 w 18268467"/>
              <a:gd name="connsiteY0" fmla="*/ 0 h 6907495"/>
              <a:gd name="connsiteX1" fmla="*/ 17843719 w 18268467"/>
              <a:gd name="connsiteY1" fmla="*/ 545902 h 6907495"/>
              <a:gd name="connsiteX2" fmla="*/ 18268467 w 18268467"/>
              <a:gd name="connsiteY2" fmla="*/ 637316 h 6907495"/>
              <a:gd name="connsiteX3" fmla="*/ 18268467 w 18268467"/>
              <a:gd name="connsiteY3" fmla="*/ 6907495 h 6907495"/>
              <a:gd name="connsiteX4" fmla="*/ 1816474 w 18268467"/>
              <a:gd name="connsiteY4" fmla="*/ 6907495 h 6907495"/>
              <a:gd name="connsiteX5" fmla="*/ 1749419 w 18268467"/>
              <a:gd name="connsiteY5" fmla="*/ 6868345 h 6907495"/>
              <a:gd name="connsiteX6" fmla="*/ 0 w 18268467"/>
              <a:gd name="connsiteY6" fmla="*/ 4523003 h 6907495"/>
              <a:gd name="connsiteX7" fmla="*/ 12083842 w 18268467"/>
              <a:gd name="connsiteY7" fmla="*/ 0 h 69074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268467" h="6907495">
                <a:moveTo>
                  <a:pt x="12083842" y="0"/>
                </a:moveTo>
                <a:cubicBezTo>
                  <a:pt x="14169380" y="0"/>
                  <a:pt x="16131520" y="197756"/>
                  <a:pt x="17843719" y="545902"/>
                </a:cubicBezTo>
                <a:lnTo>
                  <a:pt x="18268467" y="637316"/>
                </a:lnTo>
                <a:lnTo>
                  <a:pt x="18268467" y="6907495"/>
                </a:lnTo>
                <a:lnTo>
                  <a:pt x="1816474" y="6907495"/>
                </a:lnTo>
                <a:lnTo>
                  <a:pt x="1749419" y="6868345"/>
                </a:lnTo>
                <a:cubicBezTo>
                  <a:pt x="639282" y="6184481"/>
                  <a:pt x="0" y="5381686"/>
                  <a:pt x="0" y="4523003"/>
                </a:cubicBezTo>
                <a:cubicBezTo>
                  <a:pt x="0" y="2025017"/>
                  <a:pt x="5410121" y="0"/>
                  <a:pt x="1208384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algn="ctr" defTabSz="1208493"/>
            <a:endParaRPr lang="es-SV" sz="2400" dirty="0">
              <a:solidFill>
                <a:srgbClr val="000000"/>
              </a:solidFill>
            </a:endParaRPr>
          </a:p>
        </p:txBody>
      </p:sp>
      <p:pic>
        <p:nvPicPr>
          <p:cNvPr id="6" name="Picture 14">
            <a:extLst>
              <a:ext uri="{FF2B5EF4-FFF2-40B4-BE49-F238E27FC236}">
                <a16:creationId xmlns:a16="http://schemas.microsoft.com/office/drawing/2014/main" id="{7FF70F53-5C88-43A0-B79C-675A16D8E22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6512" y="1651508"/>
            <a:ext cx="7596492" cy="4280711"/>
          </a:xfrm>
          <a:prstGeom prst="rect">
            <a:avLst/>
          </a:prstGeom>
        </p:spPr>
      </p:pic>
      <p:sp>
        <p:nvSpPr>
          <p:cNvPr id="8" name="2 Marcador de posición de imagen">
            <a:extLst>
              <a:ext uri="{FF2B5EF4-FFF2-40B4-BE49-F238E27FC236}">
                <a16:creationId xmlns:a16="http://schemas.microsoft.com/office/drawing/2014/main" id="{AF8254BF-BD69-47CD-AF57-786A2FEE6F9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53507" y="2169006"/>
            <a:ext cx="4748091" cy="2964257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1994866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6" decel="100000" fill="hold" grpId="0" nodeType="with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8" grpId="0" animBg="1"/>
    </p:bld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88899" y="642949"/>
            <a:ext cx="3969600" cy="5572800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9" name="2 Marcador de posición de imagen"/>
          <p:cNvSpPr>
            <a:spLocks noGrp="1"/>
          </p:cNvSpPr>
          <p:nvPr>
            <p:ph type="pic" sz="quarter" idx="11"/>
          </p:nvPr>
        </p:nvSpPr>
        <p:spPr>
          <a:xfrm>
            <a:off x="4211013" y="642949"/>
            <a:ext cx="3969600" cy="2713552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10" name="2 Marcador de posición de imagen"/>
          <p:cNvSpPr>
            <a:spLocks noGrp="1"/>
          </p:cNvSpPr>
          <p:nvPr>
            <p:ph type="pic" sz="quarter" idx="12"/>
          </p:nvPr>
        </p:nvSpPr>
        <p:spPr>
          <a:xfrm>
            <a:off x="4211013" y="3501500"/>
            <a:ext cx="3969600" cy="2713552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11" name="2 Marcador de posición de imagen"/>
          <p:cNvSpPr>
            <a:spLocks noGrp="1"/>
          </p:cNvSpPr>
          <p:nvPr>
            <p:ph type="pic" sz="quarter" idx="13"/>
          </p:nvPr>
        </p:nvSpPr>
        <p:spPr>
          <a:xfrm>
            <a:off x="8331100" y="642949"/>
            <a:ext cx="3772000" cy="2713552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12" name="2 Marcador de posición de imagen"/>
          <p:cNvSpPr>
            <a:spLocks noGrp="1"/>
          </p:cNvSpPr>
          <p:nvPr>
            <p:ph type="pic" sz="quarter" idx="14"/>
          </p:nvPr>
        </p:nvSpPr>
        <p:spPr>
          <a:xfrm>
            <a:off x="8331100" y="3501500"/>
            <a:ext cx="3772000" cy="2713552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3427969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  <p:bldP spid="10" grpId="0" animBg="1"/>
      <p:bldP spid="11" grpId="0" animBg="1"/>
      <p:bldP spid="12" grpId="0" animBg="1"/>
    </p:bld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posición de imagen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4084320" cy="6857999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  <p:sp>
        <p:nvSpPr>
          <p:cNvPr id="6" name="2 Marcador de posición de imagen"/>
          <p:cNvSpPr>
            <a:spLocks noGrp="1"/>
          </p:cNvSpPr>
          <p:nvPr>
            <p:ph type="pic" sz="quarter" idx="11"/>
          </p:nvPr>
        </p:nvSpPr>
        <p:spPr>
          <a:xfrm>
            <a:off x="8107680" y="2"/>
            <a:ext cx="4084320" cy="6857999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1048657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</p:bldLst>
  </p:timing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1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5" Type="http://schemas.openxmlformats.org/officeDocument/2006/relationships/slideLayout" Target="../slideLayouts/slideLayout73.xml"/><Relationship Id="rId4" Type="http://schemas.openxmlformats.org/officeDocument/2006/relationships/slideLayout" Target="../slideLayouts/slideLayout7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7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76.xml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Relationship Id="rId5" Type="http://schemas.openxmlformats.org/officeDocument/2006/relationships/slideLayout" Target="../slideLayouts/slideLayout79.xml"/><Relationship Id="rId4" Type="http://schemas.openxmlformats.org/officeDocument/2006/relationships/slideLayout" Target="../slideLayouts/slideLayout78.xml"/></Relationships>
</file>

<file path=ppt/slideMasters/_rels/slideMaster4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22.xml"/><Relationship Id="rId47" Type="http://schemas.openxmlformats.org/officeDocument/2006/relationships/slideLayout" Target="../slideLayouts/slideLayout127.xml"/><Relationship Id="rId63" Type="http://schemas.openxmlformats.org/officeDocument/2006/relationships/slideLayout" Target="../slideLayouts/slideLayout143.xml"/><Relationship Id="rId68" Type="http://schemas.openxmlformats.org/officeDocument/2006/relationships/slideLayout" Target="../slideLayouts/slideLayout148.xml"/><Relationship Id="rId7" Type="http://schemas.openxmlformats.org/officeDocument/2006/relationships/slideLayout" Target="../slideLayouts/slideLayout87.xml"/><Relationship Id="rId2" Type="http://schemas.openxmlformats.org/officeDocument/2006/relationships/slideLayout" Target="../slideLayouts/slideLayout82.xml"/><Relationship Id="rId16" Type="http://schemas.openxmlformats.org/officeDocument/2006/relationships/slideLayout" Target="../slideLayouts/slideLayout96.xml"/><Relationship Id="rId29" Type="http://schemas.openxmlformats.org/officeDocument/2006/relationships/slideLayout" Target="../slideLayouts/slideLayout109.xml"/><Relationship Id="rId11" Type="http://schemas.openxmlformats.org/officeDocument/2006/relationships/slideLayout" Target="../slideLayouts/slideLayout91.xml"/><Relationship Id="rId24" Type="http://schemas.openxmlformats.org/officeDocument/2006/relationships/slideLayout" Target="../slideLayouts/slideLayout104.xml"/><Relationship Id="rId32" Type="http://schemas.openxmlformats.org/officeDocument/2006/relationships/slideLayout" Target="../slideLayouts/slideLayout112.xml"/><Relationship Id="rId37" Type="http://schemas.openxmlformats.org/officeDocument/2006/relationships/slideLayout" Target="../slideLayouts/slideLayout117.xml"/><Relationship Id="rId40" Type="http://schemas.openxmlformats.org/officeDocument/2006/relationships/slideLayout" Target="../slideLayouts/slideLayout120.xml"/><Relationship Id="rId45" Type="http://schemas.openxmlformats.org/officeDocument/2006/relationships/slideLayout" Target="../slideLayouts/slideLayout125.xml"/><Relationship Id="rId53" Type="http://schemas.openxmlformats.org/officeDocument/2006/relationships/slideLayout" Target="../slideLayouts/slideLayout133.xml"/><Relationship Id="rId58" Type="http://schemas.openxmlformats.org/officeDocument/2006/relationships/slideLayout" Target="../slideLayouts/slideLayout138.xml"/><Relationship Id="rId66" Type="http://schemas.openxmlformats.org/officeDocument/2006/relationships/slideLayout" Target="../slideLayouts/slideLayout146.xml"/><Relationship Id="rId5" Type="http://schemas.openxmlformats.org/officeDocument/2006/relationships/slideLayout" Target="../slideLayouts/slideLayout85.xml"/><Relationship Id="rId61" Type="http://schemas.openxmlformats.org/officeDocument/2006/relationships/slideLayout" Target="../slideLayouts/slideLayout141.xml"/><Relationship Id="rId19" Type="http://schemas.openxmlformats.org/officeDocument/2006/relationships/slideLayout" Target="../slideLayouts/slideLayout99.xml"/><Relationship Id="rId14" Type="http://schemas.openxmlformats.org/officeDocument/2006/relationships/slideLayout" Target="../slideLayouts/slideLayout94.xml"/><Relationship Id="rId22" Type="http://schemas.openxmlformats.org/officeDocument/2006/relationships/slideLayout" Target="../slideLayouts/slideLayout102.xml"/><Relationship Id="rId27" Type="http://schemas.openxmlformats.org/officeDocument/2006/relationships/slideLayout" Target="../slideLayouts/slideLayout107.xml"/><Relationship Id="rId30" Type="http://schemas.openxmlformats.org/officeDocument/2006/relationships/slideLayout" Target="../slideLayouts/slideLayout110.xml"/><Relationship Id="rId35" Type="http://schemas.openxmlformats.org/officeDocument/2006/relationships/slideLayout" Target="../slideLayouts/slideLayout115.xml"/><Relationship Id="rId43" Type="http://schemas.openxmlformats.org/officeDocument/2006/relationships/slideLayout" Target="../slideLayouts/slideLayout123.xml"/><Relationship Id="rId48" Type="http://schemas.openxmlformats.org/officeDocument/2006/relationships/slideLayout" Target="../slideLayouts/slideLayout128.xml"/><Relationship Id="rId56" Type="http://schemas.openxmlformats.org/officeDocument/2006/relationships/slideLayout" Target="../slideLayouts/slideLayout136.xml"/><Relationship Id="rId64" Type="http://schemas.openxmlformats.org/officeDocument/2006/relationships/slideLayout" Target="../slideLayouts/slideLayout144.xml"/><Relationship Id="rId69" Type="http://schemas.openxmlformats.org/officeDocument/2006/relationships/theme" Target="../theme/theme4.xml"/><Relationship Id="rId8" Type="http://schemas.openxmlformats.org/officeDocument/2006/relationships/slideLayout" Target="../slideLayouts/slideLayout88.xml"/><Relationship Id="rId51" Type="http://schemas.openxmlformats.org/officeDocument/2006/relationships/slideLayout" Target="../slideLayouts/slideLayout131.xml"/><Relationship Id="rId3" Type="http://schemas.openxmlformats.org/officeDocument/2006/relationships/slideLayout" Target="../slideLayouts/slideLayout83.xml"/><Relationship Id="rId12" Type="http://schemas.openxmlformats.org/officeDocument/2006/relationships/slideLayout" Target="../slideLayouts/slideLayout92.xml"/><Relationship Id="rId17" Type="http://schemas.openxmlformats.org/officeDocument/2006/relationships/slideLayout" Target="../slideLayouts/slideLayout97.xml"/><Relationship Id="rId25" Type="http://schemas.openxmlformats.org/officeDocument/2006/relationships/slideLayout" Target="../slideLayouts/slideLayout105.xml"/><Relationship Id="rId33" Type="http://schemas.openxmlformats.org/officeDocument/2006/relationships/slideLayout" Target="../slideLayouts/slideLayout113.xml"/><Relationship Id="rId38" Type="http://schemas.openxmlformats.org/officeDocument/2006/relationships/slideLayout" Target="../slideLayouts/slideLayout118.xml"/><Relationship Id="rId46" Type="http://schemas.openxmlformats.org/officeDocument/2006/relationships/slideLayout" Target="../slideLayouts/slideLayout126.xml"/><Relationship Id="rId59" Type="http://schemas.openxmlformats.org/officeDocument/2006/relationships/slideLayout" Target="../slideLayouts/slideLayout139.xml"/><Relationship Id="rId67" Type="http://schemas.openxmlformats.org/officeDocument/2006/relationships/slideLayout" Target="../slideLayouts/slideLayout147.xml"/><Relationship Id="rId20" Type="http://schemas.openxmlformats.org/officeDocument/2006/relationships/slideLayout" Target="../slideLayouts/slideLayout100.xml"/><Relationship Id="rId41" Type="http://schemas.openxmlformats.org/officeDocument/2006/relationships/slideLayout" Target="../slideLayouts/slideLayout121.xml"/><Relationship Id="rId54" Type="http://schemas.openxmlformats.org/officeDocument/2006/relationships/slideLayout" Target="../slideLayouts/slideLayout134.xml"/><Relationship Id="rId62" Type="http://schemas.openxmlformats.org/officeDocument/2006/relationships/slideLayout" Target="../slideLayouts/slideLayout142.xml"/><Relationship Id="rId1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6.xml"/><Relationship Id="rId15" Type="http://schemas.openxmlformats.org/officeDocument/2006/relationships/slideLayout" Target="../slideLayouts/slideLayout95.xml"/><Relationship Id="rId23" Type="http://schemas.openxmlformats.org/officeDocument/2006/relationships/slideLayout" Target="../slideLayouts/slideLayout103.xml"/><Relationship Id="rId28" Type="http://schemas.openxmlformats.org/officeDocument/2006/relationships/slideLayout" Target="../slideLayouts/slideLayout108.xml"/><Relationship Id="rId36" Type="http://schemas.openxmlformats.org/officeDocument/2006/relationships/slideLayout" Target="../slideLayouts/slideLayout116.xml"/><Relationship Id="rId49" Type="http://schemas.openxmlformats.org/officeDocument/2006/relationships/slideLayout" Target="../slideLayouts/slideLayout129.xml"/><Relationship Id="rId57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90.xml"/><Relationship Id="rId31" Type="http://schemas.openxmlformats.org/officeDocument/2006/relationships/slideLayout" Target="../slideLayouts/slideLayout111.xml"/><Relationship Id="rId44" Type="http://schemas.openxmlformats.org/officeDocument/2006/relationships/slideLayout" Target="../slideLayouts/slideLayout124.xml"/><Relationship Id="rId52" Type="http://schemas.openxmlformats.org/officeDocument/2006/relationships/slideLayout" Target="../slideLayouts/slideLayout132.xml"/><Relationship Id="rId60" Type="http://schemas.openxmlformats.org/officeDocument/2006/relationships/slideLayout" Target="../slideLayouts/slideLayout140.xml"/><Relationship Id="rId65" Type="http://schemas.openxmlformats.org/officeDocument/2006/relationships/slideLayout" Target="../slideLayouts/slideLayout145.xml"/><Relationship Id="rId4" Type="http://schemas.openxmlformats.org/officeDocument/2006/relationships/slideLayout" Target="../slideLayouts/slideLayout84.xml"/><Relationship Id="rId9" Type="http://schemas.openxmlformats.org/officeDocument/2006/relationships/slideLayout" Target="../slideLayouts/slideLayout89.xml"/><Relationship Id="rId13" Type="http://schemas.openxmlformats.org/officeDocument/2006/relationships/slideLayout" Target="../slideLayouts/slideLayout93.xml"/><Relationship Id="rId18" Type="http://schemas.openxmlformats.org/officeDocument/2006/relationships/slideLayout" Target="../slideLayouts/slideLayout98.xml"/><Relationship Id="rId39" Type="http://schemas.openxmlformats.org/officeDocument/2006/relationships/slideLayout" Target="../slideLayouts/slideLayout119.xml"/><Relationship Id="rId34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30.xml"/><Relationship Id="rId55" Type="http://schemas.openxmlformats.org/officeDocument/2006/relationships/slideLayout" Target="../slideLayouts/slideLayout1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3083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  <p:sldLayoutId id="2147483728" r:id="rId12"/>
    <p:sldLayoutId id="2147483729" r:id="rId13"/>
    <p:sldLayoutId id="2147483730" r:id="rId14"/>
    <p:sldLayoutId id="2147483731" r:id="rId15"/>
    <p:sldLayoutId id="2147483732" r:id="rId16"/>
    <p:sldLayoutId id="2147483733" r:id="rId17"/>
    <p:sldLayoutId id="2147483734" r:id="rId18"/>
    <p:sldLayoutId id="2147483735" r:id="rId19"/>
    <p:sldLayoutId id="2147483736" r:id="rId20"/>
    <p:sldLayoutId id="2147483737" r:id="rId21"/>
    <p:sldLayoutId id="2147483738" r:id="rId22"/>
    <p:sldLayoutId id="2147483739" r:id="rId23"/>
    <p:sldLayoutId id="2147483740" r:id="rId24"/>
    <p:sldLayoutId id="2147483741" r:id="rId25"/>
    <p:sldLayoutId id="2147483742" r:id="rId26"/>
    <p:sldLayoutId id="2147483743" r:id="rId27"/>
    <p:sldLayoutId id="2147483744" r:id="rId28"/>
    <p:sldLayoutId id="2147483745" r:id="rId29"/>
    <p:sldLayoutId id="2147483746" r:id="rId30"/>
    <p:sldLayoutId id="2147483747" r:id="rId31"/>
    <p:sldLayoutId id="2147483748" r:id="rId32"/>
    <p:sldLayoutId id="2147483749" r:id="rId33"/>
    <p:sldLayoutId id="2147483750" r:id="rId34"/>
    <p:sldLayoutId id="2147483751" r:id="rId35"/>
    <p:sldLayoutId id="2147483752" r:id="rId36"/>
    <p:sldLayoutId id="2147483753" r:id="rId37"/>
    <p:sldLayoutId id="2147483754" r:id="rId38"/>
    <p:sldLayoutId id="2147483755" r:id="rId39"/>
    <p:sldLayoutId id="2147483756" r:id="rId40"/>
    <p:sldLayoutId id="2147483757" r:id="rId41"/>
    <p:sldLayoutId id="2147483758" r:id="rId42"/>
    <p:sldLayoutId id="2147483759" r:id="rId43"/>
    <p:sldLayoutId id="2147483760" r:id="rId44"/>
    <p:sldLayoutId id="2147483761" r:id="rId45"/>
    <p:sldLayoutId id="2147483762" r:id="rId46"/>
    <p:sldLayoutId id="2147483763" r:id="rId47"/>
    <p:sldLayoutId id="2147483764" r:id="rId48"/>
    <p:sldLayoutId id="2147483765" r:id="rId49"/>
    <p:sldLayoutId id="2147483766" r:id="rId50"/>
    <p:sldLayoutId id="2147483767" r:id="rId51"/>
    <p:sldLayoutId id="2147483768" r:id="rId52"/>
    <p:sldLayoutId id="2147483769" r:id="rId53"/>
    <p:sldLayoutId id="2147483770" r:id="rId54"/>
    <p:sldLayoutId id="2147483771" r:id="rId55"/>
    <p:sldLayoutId id="2147483772" r:id="rId56"/>
    <p:sldLayoutId id="2147483773" r:id="rId57"/>
    <p:sldLayoutId id="2147483774" r:id="rId58"/>
    <p:sldLayoutId id="2147483775" r:id="rId59"/>
    <p:sldLayoutId id="2147483776" r:id="rId60"/>
    <p:sldLayoutId id="2147483777" r:id="rId61"/>
    <p:sldLayoutId id="2147483778" r:id="rId62"/>
    <p:sldLayoutId id="2147483779" r:id="rId63"/>
    <p:sldLayoutId id="2147483780" r:id="rId64"/>
    <p:sldLayoutId id="2147483781" r:id="rId65"/>
    <p:sldLayoutId id="2147483782" r:id="rId66"/>
    <p:sldLayoutId id="2147483783" r:id="rId67"/>
    <p:sldLayoutId id="2147483784" r:id="rId6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05800" rtl="0" eaLnBrk="1" latinLnBrk="0" hangingPunct="1">
        <a:spcBef>
          <a:spcPct val="0"/>
        </a:spcBef>
        <a:buNone/>
        <a:defRPr sz="3599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058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2895" indent="-181138" algn="l" defTabSz="9058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32245" indent="-226446" algn="l" defTabSz="9058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50" kern="1200">
          <a:solidFill>
            <a:schemeClr val="tx1"/>
          </a:solidFill>
          <a:latin typeface="+mn-lt"/>
          <a:ea typeface="+mn-ea"/>
          <a:cs typeface="+mn-cs"/>
        </a:defRPr>
      </a:lvl3pPr>
      <a:lvl4pPr marL="1585139" indent="-226446" algn="l" defTabSz="9058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50" kern="1200">
          <a:solidFill>
            <a:schemeClr val="tx1"/>
          </a:solidFill>
          <a:latin typeface="+mn-lt"/>
          <a:ea typeface="+mn-ea"/>
          <a:cs typeface="+mn-cs"/>
        </a:defRPr>
      </a:lvl4pPr>
      <a:lvl5pPr marL="2038038" indent="-226446" algn="l" defTabSz="9058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5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490937" indent="-226446" algn="l" defTabSz="9058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43830" indent="-226446" algn="l" defTabSz="9058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396732" indent="-226446" algn="l" defTabSz="9058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49626" indent="-226446" algn="l" defTabSz="9058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05800" rtl="0" eaLnBrk="1" latinLnBrk="0" hangingPunct="1">
        <a:defRPr sz="1850" kern="1200">
          <a:solidFill>
            <a:schemeClr val="tx1"/>
          </a:solidFill>
          <a:latin typeface="+mn-lt"/>
          <a:ea typeface="+mn-ea"/>
          <a:cs typeface="+mn-cs"/>
        </a:defRPr>
      </a:lvl1pPr>
      <a:lvl2pPr marL="452895" algn="l" defTabSz="905800" rtl="0" eaLnBrk="1" latinLnBrk="0" hangingPunct="1">
        <a:defRPr sz="1850" kern="1200">
          <a:solidFill>
            <a:schemeClr val="tx1"/>
          </a:solidFill>
          <a:latin typeface="+mn-lt"/>
          <a:ea typeface="+mn-ea"/>
          <a:cs typeface="+mn-cs"/>
        </a:defRPr>
      </a:lvl2pPr>
      <a:lvl3pPr marL="905800" algn="l" defTabSz="905800" rtl="0" eaLnBrk="1" latinLnBrk="0" hangingPunct="1">
        <a:defRPr sz="1850" kern="1200">
          <a:solidFill>
            <a:schemeClr val="tx1"/>
          </a:solidFill>
          <a:latin typeface="+mn-lt"/>
          <a:ea typeface="+mn-ea"/>
          <a:cs typeface="+mn-cs"/>
        </a:defRPr>
      </a:lvl3pPr>
      <a:lvl4pPr marL="1358692" algn="l" defTabSz="905800" rtl="0" eaLnBrk="1" latinLnBrk="0" hangingPunct="1">
        <a:defRPr sz="1850" kern="1200">
          <a:solidFill>
            <a:schemeClr val="tx1"/>
          </a:solidFill>
          <a:latin typeface="+mn-lt"/>
          <a:ea typeface="+mn-ea"/>
          <a:cs typeface="+mn-cs"/>
        </a:defRPr>
      </a:lvl4pPr>
      <a:lvl5pPr marL="1811587" algn="l" defTabSz="905800" rtl="0" eaLnBrk="1" latinLnBrk="0" hangingPunct="1">
        <a:defRPr sz="1850" kern="1200">
          <a:solidFill>
            <a:schemeClr val="tx1"/>
          </a:solidFill>
          <a:latin typeface="+mn-lt"/>
          <a:ea typeface="+mn-ea"/>
          <a:cs typeface="+mn-cs"/>
        </a:defRPr>
      </a:lvl5pPr>
      <a:lvl6pPr marL="2264490" algn="l" defTabSz="905800" rtl="0" eaLnBrk="1" latinLnBrk="0" hangingPunct="1">
        <a:defRPr sz="1850" kern="1200">
          <a:solidFill>
            <a:schemeClr val="tx1"/>
          </a:solidFill>
          <a:latin typeface="+mn-lt"/>
          <a:ea typeface="+mn-ea"/>
          <a:cs typeface="+mn-cs"/>
        </a:defRPr>
      </a:lvl6pPr>
      <a:lvl7pPr marL="2717387" algn="l" defTabSz="905800" rtl="0" eaLnBrk="1" latinLnBrk="0" hangingPunct="1">
        <a:defRPr sz="1850" kern="1200">
          <a:solidFill>
            <a:schemeClr val="tx1"/>
          </a:solidFill>
          <a:latin typeface="+mn-lt"/>
          <a:ea typeface="+mn-ea"/>
          <a:cs typeface="+mn-cs"/>
        </a:defRPr>
      </a:lvl7pPr>
      <a:lvl8pPr marL="3170278" algn="l" defTabSz="905800" rtl="0" eaLnBrk="1" latinLnBrk="0" hangingPunct="1">
        <a:defRPr sz="1850" kern="1200">
          <a:solidFill>
            <a:schemeClr val="tx1"/>
          </a:solidFill>
          <a:latin typeface="+mn-lt"/>
          <a:ea typeface="+mn-ea"/>
          <a:cs typeface="+mn-cs"/>
        </a:defRPr>
      </a:lvl8pPr>
      <a:lvl9pPr marL="3623182" algn="l" defTabSz="905800" rtl="0" eaLnBrk="1" latinLnBrk="0" hangingPunct="1">
        <a:defRPr sz="18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7430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</p:sldLayoutIdLst>
  <p:hf hdr="0" dt="0"/>
  <p:txStyles>
    <p:titleStyle>
      <a:lvl1pPr algn="l" defTabSz="914558" rtl="0" eaLnBrk="1" latinLnBrk="0" hangingPunct="1">
        <a:lnSpc>
          <a:spcPct val="90000"/>
        </a:lnSpc>
        <a:spcBef>
          <a:spcPct val="0"/>
        </a:spcBef>
        <a:buNone/>
        <a:defRPr sz="440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40" indent="-228640" algn="l" defTabSz="914558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918" indent="-228640" algn="l" defTabSz="91455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197" indent="-228640" algn="l" defTabSz="91455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477" indent="-228640" algn="l" defTabSz="91455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755" indent="-228640" algn="l" defTabSz="91455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5035" indent="-228640" algn="l" defTabSz="91455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2314" indent="-228640" algn="l" defTabSz="91455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593" indent="-228640" algn="l" defTabSz="91455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872" indent="-228640" algn="l" defTabSz="91455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5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79" algn="l" defTabSz="9145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558" algn="l" defTabSz="9145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837" algn="l" defTabSz="9145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9117" algn="l" defTabSz="9145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395" algn="l" defTabSz="9145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674" algn="l" defTabSz="9145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953" algn="l" defTabSz="9145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8233" algn="l" defTabSz="9145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2891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</p:sldLayoutIdLst>
  <p:hf hdr="0" dt="0"/>
  <p:txStyles>
    <p:titleStyle>
      <a:lvl1pPr algn="l" defTabSz="914558" rtl="0" eaLnBrk="1" latinLnBrk="0" hangingPunct="1">
        <a:lnSpc>
          <a:spcPct val="90000"/>
        </a:lnSpc>
        <a:spcBef>
          <a:spcPct val="0"/>
        </a:spcBef>
        <a:buNone/>
        <a:defRPr sz="440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40" indent="-228640" algn="l" defTabSz="914558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918" indent="-228640" algn="l" defTabSz="91455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197" indent="-228640" algn="l" defTabSz="91455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477" indent="-228640" algn="l" defTabSz="91455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755" indent="-228640" algn="l" defTabSz="91455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5035" indent="-228640" algn="l" defTabSz="91455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2314" indent="-228640" algn="l" defTabSz="91455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593" indent="-228640" algn="l" defTabSz="91455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872" indent="-228640" algn="l" defTabSz="91455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5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79" algn="l" defTabSz="9145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558" algn="l" defTabSz="9145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837" algn="l" defTabSz="9145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9117" algn="l" defTabSz="9145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395" algn="l" defTabSz="9145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674" algn="l" defTabSz="9145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953" algn="l" defTabSz="9145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8233" algn="l" defTabSz="9145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2057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16" r:id="rId2"/>
    <p:sldLayoutId id="2147483817" r:id="rId3"/>
    <p:sldLayoutId id="2147483818" r:id="rId4"/>
    <p:sldLayoutId id="2147483819" r:id="rId5"/>
    <p:sldLayoutId id="2147483820" r:id="rId6"/>
    <p:sldLayoutId id="2147483821" r:id="rId7"/>
    <p:sldLayoutId id="2147483822" r:id="rId8"/>
    <p:sldLayoutId id="2147483823" r:id="rId9"/>
    <p:sldLayoutId id="2147483824" r:id="rId10"/>
    <p:sldLayoutId id="2147483825" r:id="rId11"/>
    <p:sldLayoutId id="2147483826" r:id="rId12"/>
    <p:sldLayoutId id="2147483827" r:id="rId13"/>
    <p:sldLayoutId id="2147483828" r:id="rId14"/>
    <p:sldLayoutId id="2147483829" r:id="rId15"/>
    <p:sldLayoutId id="2147483830" r:id="rId16"/>
    <p:sldLayoutId id="2147483831" r:id="rId17"/>
    <p:sldLayoutId id="2147483832" r:id="rId18"/>
    <p:sldLayoutId id="2147483833" r:id="rId19"/>
    <p:sldLayoutId id="2147483834" r:id="rId20"/>
    <p:sldLayoutId id="2147483835" r:id="rId21"/>
    <p:sldLayoutId id="2147483836" r:id="rId22"/>
    <p:sldLayoutId id="2147483837" r:id="rId23"/>
    <p:sldLayoutId id="2147483838" r:id="rId24"/>
    <p:sldLayoutId id="2147483839" r:id="rId25"/>
    <p:sldLayoutId id="2147483840" r:id="rId26"/>
    <p:sldLayoutId id="2147483841" r:id="rId27"/>
    <p:sldLayoutId id="2147483842" r:id="rId28"/>
    <p:sldLayoutId id="2147483843" r:id="rId29"/>
    <p:sldLayoutId id="2147483844" r:id="rId30"/>
    <p:sldLayoutId id="2147483845" r:id="rId31"/>
    <p:sldLayoutId id="2147483846" r:id="rId32"/>
    <p:sldLayoutId id="2147483847" r:id="rId33"/>
    <p:sldLayoutId id="2147483848" r:id="rId34"/>
    <p:sldLayoutId id="2147483849" r:id="rId35"/>
    <p:sldLayoutId id="2147483850" r:id="rId36"/>
    <p:sldLayoutId id="2147483851" r:id="rId37"/>
    <p:sldLayoutId id="2147483852" r:id="rId38"/>
    <p:sldLayoutId id="2147483853" r:id="rId39"/>
    <p:sldLayoutId id="2147483854" r:id="rId40"/>
    <p:sldLayoutId id="2147483855" r:id="rId41"/>
    <p:sldLayoutId id="2147483856" r:id="rId42"/>
    <p:sldLayoutId id="2147483857" r:id="rId43"/>
    <p:sldLayoutId id="2147483858" r:id="rId44"/>
    <p:sldLayoutId id="2147483859" r:id="rId45"/>
    <p:sldLayoutId id="2147483860" r:id="rId46"/>
    <p:sldLayoutId id="2147483861" r:id="rId47"/>
    <p:sldLayoutId id="2147483862" r:id="rId48"/>
    <p:sldLayoutId id="2147483863" r:id="rId49"/>
    <p:sldLayoutId id="2147483864" r:id="rId50"/>
    <p:sldLayoutId id="2147483865" r:id="rId51"/>
    <p:sldLayoutId id="2147483866" r:id="rId52"/>
    <p:sldLayoutId id="2147483867" r:id="rId53"/>
    <p:sldLayoutId id="2147483868" r:id="rId54"/>
    <p:sldLayoutId id="2147483869" r:id="rId55"/>
    <p:sldLayoutId id="2147483870" r:id="rId56"/>
    <p:sldLayoutId id="2147483871" r:id="rId57"/>
    <p:sldLayoutId id="2147483872" r:id="rId58"/>
    <p:sldLayoutId id="2147483873" r:id="rId59"/>
    <p:sldLayoutId id="2147483874" r:id="rId60"/>
    <p:sldLayoutId id="2147483875" r:id="rId61"/>
    <p:sldLayoutId id="2147483876" r:id="rId62"/>
    <p:sldLayoutId id="2147483877" r:id="rId63"/>
    <p:sldLayoutId id="2147483878" r:id="rId64"/>
    <p:sldLayoutId id="2147483879" r:id="rId65"/>
    <p:sldLayoutId id="2147483880" r:id="rId66"/>
    <p:sldLayoutId id="2147483881" r:id="rId67"/>
    <p:sldLayoutId id="2147483882" r:id="rId6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05800" rtl="0" eaLnBrk="1" latinLnBrk="0" hangingPunct="1">
        <a:spcBef>
          <a:spcPct val="0"/>
        </a:spcBef>
        <a:buNone/>
        <a:defRPr sz="3599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058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2895" indent="-181138" algn="l" defTabSz="9058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32245" indent="-226446" algn="l" defTabSz="9058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50" kern="1200">
          <a:solidFill>
            <a:schemeClr val="tx1"/>
          </a:solidFill>
          <a:latin typeface="+mn-lt"/>
          <a:ea typeface="+mn-ea"/>
          <a:cs typeface="+mn-cs"/>
        </a:defRPr>
      </a:lvl3pPr>
      <a:lvl4pPr marL="1585139" indent="-226446" algn="l" defTabSz="9058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50" kern="1200">
          <a:solidFill>
            <a:schemeClr val="tx1"/>
          </a:solidFill>
          <a:latin typeface="+mn-lt"/>
          <a:ea typeface="+mn-ea"/>
          <a:cs typeface="+mn-cs"/>
        </a:defRPr>
      </a:lvl4pPr>
      <a:lvl5pPr marL="2038038" indent="-226446" algn="l" defTabSz="9058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5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490937" indent="-226446" algn="l" defTabSz="9058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43830" indent="-226446" algn="l" defTabSz="9058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396732" indent="-226446" algn="l" defTabSz="9058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49626" indent="-226446" algn="l" defTabSz="9058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05800" rtl="0" eaLnBrk="1" latinLnBrk="0" hangingPunct="1">
        <a:defRPr sz="1850" kern="1200">
          <a:solidFill>
            <a:schemeClr val="tx1"/>
          </a:solidFill>
          <a:latin typeface="+mn-lt"/>
          <a:ea typeface="+mn-ea"/>
          <a:cs typeface="+mn-cs"/>
        </a:defRPr>
      </a:lvl1pPr>
      <a:lvl2pPr marL="452895" algn="l" defTabSz="905800" rtl="0" eaLnBrk="1" latinLnBrk="0" hangingPunct="1">
        <a:defRPr sz="1850" kern="1200">
          <a:solidFill>
            <a:schemeClr val="tx1"/>
          </a:solidFill>
          <a:latin typeface="+mn-lt"/>
          <a:ea typeface="+mn-ea"/>
          <a:cs typeface="+mn-cs"/>
        </a:defRPr>
      </a:lvl2pPr>
      <a:lvl3pPr marL="905800" algn="l" defTabSz="905800" rtl="0" eaLnBrk="1" latinLnBrk="0" hangingPunct="1">
        <a:defRPr sz="1850" kern="1200">
          <a:solidFill>
            <a:schemeClr val="tx1"/>
          </a:solidFill>
          <a:latin typeface="+mn-lt"/>
          <a:ea typeface="+mn-ea"/>
          <a:cs typeface="+mn-cs"/>
        </a:defRPr>
      </a:lvl3pPr>
      <a:lvl4pPr marL="1358692" algn="l" defTabSz="905800" rtl="0" eaLnBrk="1" latinLnBrk="0" hangingPunct="1">
        <a:defRPr sz="1850" kern="1200">
          <a:solidFill>
            <a:schemeClr val="tx1"/>
          </a:solidFill>
          <a:latin typeface="+mn-lt"/>
          <a:ea typeface="+mn-ea"/>
          <a:cs typeface="+mn-cs"/>
        </a:defRPr>
      </a:lvl4pPr>
      <a:lvl5pPr marL="1811587" algn="l" defTabSz="905800" rtl="0" eaLnBrk="1" latinLnBrk="0" hangingPunct="1">
        <a:defRPr sz="1850" kern="1200">
          <a:solidFill>
            <a:schemeClr val="tx1"/>
          </a:solidFill>
          <a:latin typeface="+mn-lt"/>
          <a:ea typeface="+mn-ea"/>
          <a:cs typeface="+mn-cs"/>
        </a:defRPr>
      </a:lvl5pPr>
      <a:lvl6pPr marL="2264490" algn="l" defTabSz="905800" rtl="0" eaLnBrk="1" latinLnBrk="0" hangingPunct="1">
        <a:defRPr sz="1850" kern="1200">
          <a:solidFill>
            <a:schemeClr val="tx1"/>
          </a:solidFill>
          <a:latin typeface="+mn-lt"/>
          <a:ea typeface="+mn-ea"/>
          <a:cs typeface="+mn-cs"/>
        </a:defRPr>
      </a:lvl6pPr>
      <a:lvl7pPr marL="2717387" algn="l" defTabSz="905800" rtl="0" eaLnBrk="1" latinLnBrk="0" hangingPunct="1">
        <a:defRPr sz="1850" kern="1200">
          <a:solidFill>
            <a:schemeClr val="tx1"/>
          </a:solidFill>
          <a:latin typeface="+mn-lt"/>
          <a:ea typeface="+mn-ea"/>
          <a:cs typeface="+mn-cs"/>
        </a:defRPr>
      </a:lvl7pPr>
      <a:lvl8pPr marL="3170278" algn="l" defTabSz="905800" rtl="0" eaLnBrk="1" latinLnBrk="0" hangingPunct="1">
        <a:defRPr sz="1850" kern="1200">
          <a:solidFill>
            <a:schemeClr val="tx1"/>
          </a:solidFill>
          <a:latin typeface="+mn-lt"/>
          <a:ea typeface="+mn-ea"/>
          <a:cs typeface="+mn-cs"/>
        </a:defRPr>
      </a:lvl8pPr>
      <a:lvl9pPr marL="3623182" algn="l" defTabSz="905800" rtl="0" eaLnBrk="1" latinLnBrk="0" hangingPunct="1">
        <a:defRPr sz="18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svoedom.ru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>
            <a:spLocks/>
          </p:cNvSpPr>
          <p:nvPr/>
        </p:nvSpPr>
        <p:spPr>
          <a:xfrm>
            <a:off x="391467" y="2537239"/>
            <a:ext cx="10190455" cy="1144173"/>
          </a:xfrm>
          <a:prstGeom prst="rect">
            <a:avLst/>
          </a:prstGeom>
        </p:spPr>
        <p:txBody>
          <a:bodyPr lIns="108000" rIns="180000" anchor="ctr">
            <a:noAutofit/>
          </a:bodyPr>
          <a:lstStyle>
            <a:lvl1pPr algn="l" defTabSz="91455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2B603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558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-20" normalizeH="0" baseline="0" noProof="0" dirty="0">
                <a:ln>
                  <a:noFill/>
                </a:ln>
                <a:solidFill>
                  <a:srgbClr val="19502E"/>
                </a:solidFill>
                <a:effectLst/>
                <a:uLnTx/>
                <a:uFillTx/>
                <a:latin typeface="Proxima Nova" charset="0"/>
                <a:ea typeface="Proxima Nova" charset="0"/>
                <a:cs typeface="Proxima Nova" charset="0"/>
              </a:rPr>
              <a:t>РОССЕЛЬХОЗБАНК</a:t>
            </a:r>
          </a:p>
          <a:p>
            <a:pPr marL="0" marR="0" lvl="0" indent="0" algn="l" defTabSz="914558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-20" normalizeH="0" baseline="0" noProof="0" dirty="0" smtClean="0">
                <a:ln>
                  <a:noFill/>
                </a:ln>
                <a:solidFill>
                  <a:srgbClr val="19502E"/>
                </a:solidFill>
                <a:effectLst/>
                <a:uLnTx/>
                <a:uFillTx/>
                <a:latin typeface="Proxima Nova" charset="0"/>
                <a:ea typeface="Proxima Nova" charset="0"/>
                <a:cs typeface="Proxima Nova" charset="0"/>
              </a:rPr>
              <a:t>СЕЛЬСКАЯ ИПОТЕКА 2022 </a:t>
            </a:r>
            <a:endParaRPr kumimoji="0" lang="ru-RU" sz="3200" b="0" i="0" u="none" strike="noStrike" kern="1200" cap="none" spc="-20" normalizeH="0" baseline="0" noProof="0" dirty="0">
              <a:ln>
                <a:noFill/>
              </a:ln>
              <a:solidFill>
                <a:srgbClr val="19502E"/>
              </a:solidFill>
              <a:effectLst/>
              <a:uLnTx/>
              <a:uFillTx/>
              <a:latin typeface="Proxima Nova" charset="0"/>
              <a:ea typeface="Proxima Nova" charset="0"/>
              <a:cs typeface="Proxima Nova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218122" y="5669865"/>
            <a:ext cx="4199862" cy="1047515"/>
            <a:chOff x="138222" y="130199"/>
            <a:chExt cx="4306187" cy="1047515"/>
          </a:xfrm>
        </p:grpSpPr>
        <p:sp>
          <p:nvSpPr>
            <p:cNvPr id="2" name="Прямоугольник 1"/>
            <p:cNvSpPr/>
            <p:nvPr/>
          </p:nvSpPr>
          <p:spPr>
            <a:xfrm>
              <a:off x="138222" y="130199"/>
              <a:ext cx="4306187" cy="104751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91467" y="245269"/>
              <a:ext cx="3202338" cy="9324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58648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3"/>
          <a:srcRect t="36675" b="19315"/>
          <a:stretch/>
        </p:blipFill>
        <p:spPr>
          <a:xfrm>
            <a:off x="0" y="-27383"/>
            <a:ext cx="12192000" cy="3024335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0" y="-28826"/>
            <a:ext cx="12192000" cy="3107162"/>
          </a:xfrm>
          <a:prstGeom prst="rect">
            <a:avLst/>
          </a:prstGeom>
          <a:solidFill>
            <a:schemeClr val="bg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6" name="Группа 15"/>
          <p:cNvGrpSpPr/>
          <p:nvPr/>
        </p:nvGrpSpPr>
        <p:grpSpPr>
          <a:xfrm>
            <a:off x="1316343" y="3356992"/>
            <a:ext cx="10747812" cy="1178732"/>
            <a:chOff x="7181850" y="3865904"/>
            <a:chExt cx="4667504" cy="2239621"/>
          </a:xfrm>
        </p:grpSpPr>
        <p:grpSp>
          <p:nvGrpSpPr>
            <p:cNvPr id="3" name="Группа 2"/>
            <p:cNvGrpSpPr/>
            <p:nvPr/>
          </p:nvGrpSpPr>
          <p:grpSpPr>
            <a:xfrm>
              <a:off x="7191588" y="3865904"/>
              <a:ext cx="4657766" cy="1840850"/>
              <a:chOff x="7191588" y="3865904"/>
              <a:chExt cx="4657766" cy="1840850"/>
            </a:xfrm>
          </p:grpSpPr>
          <p:sp>
            <p:nvSpPr>
              <p:cNvPr id="12" name="Rectangle 59"/>
              <p:cNvSpPr/>
              <p:nvPr/>
            </p:nvSpPr>
            <p:spPr>
              <a:xfrm>
                <a:off x="7191588" y="3865904"/>
                <a:ext cx="1163650" cy="18128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ru-RU" b="1" spc="-20" dirty="0">
                    <a:solidFill>
                      <a:srgbClr val="19502E"/>
                    </a:solidFill>
                    <a:latin typeface="Proxima Nova" charset="0"/>
                    <a:ea typeface="Proxima Nova" charset="0"/>
                    <a:cs typeface="Proxima Nova" charset="0"/>
                  </a:rPr>
                  <a:t>Филиальная сеть</a:t>
                </a:r>
              </a:p>
              <a:p>
                <a:r>
                  <a:rPr lang="ru-RU" sz="1100" spc="-20" dirty="0">
                    <a:latin typeface="Proxima Nova" charset="0"/>
                    <a:ea typeface="Proxima Nova" charset="0"/>
                    <a:cs typeface="Proxima Nova" charset="0"/>
                  </a:rPr>
                  <a:t>Банк сегодня - это более 1 300 офисов  обслуживания во всех регионах страны (на сельских территориях 80% офисов)</a:t>
                </a:r>
                <a:endParaRPr lang="en-US" sz="1100" spc="-20" dirty="0">
                  <a:latin typeface="Proxima Nova" charset="0"/>
                  <a:ea typeface="Proxima Nova" charset="0"/>
                  <a:cs typeface="Proxima Nova" charset="0"/>
                </a:endParaRPr>
              </a:p>
            </p:txBody>
          </p:sp>
          <p:sp>
            <p:nvSpPr>
              <p:cNvPr id="13" name="Rectangle 60"/>
              <p:cNvSpPr/>
              <p:nvPr/>
            </p:nvSpPr>
            <p:spPr>
              <a:xfrm>
                <a:off x="8812050" y="3890962"/>
                <a:ext cx="1258537" cy="181282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ru-RU" b="1" spc="-20" dirty="0">
                    <a:solidFill>
                      <a:srgbClr val="19502E"/>
                    </a:solidFill>
                    <a:latin typeface="Proxima Nova" charset="0"/>
                    <a:ea typeface="Proxima Nova" charset="0"/>
                    <a:cs typeface="Proxima Nova" charset="0"/>
                  </a:rPr>
                  <a:t>Рейтинг</a:t>
                </a:r>
              </a:p>
              <a:p>
                <a:r>
                  <a:rPr lang="ru-RU" sz="1100" spc="-20" dirty="0">
                    <a:latin typeface="Proxima Nova" charset="0"/>
                    <a:ea typeface="Proxima Nova" charset="0"/>
                    <a:cs typeface="Proxima Nova" charset="0"/>
                  </a:rPr>
                  <a:t>Международные агентства </a:t>
                </a:r>
                <a:r>
                  <a:rPr lang="ru-RU" sz="1100" spc="-20" dirty="0" err="1">
                    <a:latin typeface="Proxima Nova" charset="0"/>
                    <a:ea typeface="Proxima Nova" charset="0"/>
                    <a:cs typeface="Proxima Nova" charset="0"/>
                  </a:rPr>
                  <a:t>Fitch</a:t>
                </a:r>
                <a:r>
                  <a:rPr lang="ru-RU" sz="1100" spc="-20" dirty="0">
                    <a:latin typeface="Proxima Nova" charset="0"/>
                    <a:ea typeface="Proxima Nova" charset="0"/>
                    <a:cs typeface="Proxima Nova" charset="0"/>
                  </a:rPr>
                  <a:t> и </a:t>
                </a:r>
                <a:r>
                  <a:rPr lang="ru-RU" sz="1100" spc="-20" dirty="0" err="1">
                    <a:latin typeface="Proxima Nova" charset="0"/>
                    <a:ea typeface="Proxima Nova" charset="0"/>
                    <a:cs typeface="Proxima Nova" charset="0"/>
                  </a:rPr>
                  <a:t>Moody's</a:t>
                </a:r>
                <a:r>
                  <a:rPr lang="ru-RU" sz="1100" spc="-20" dirty="0">
                    <a:latin typeface="Proxima Nova" charset="0"/>
                    <a:ea typeface="Proxima Nova" charset="0"/>
                    <a:cs typeface="Proxima Nova" charset="0"/>
                  </a:rPr>
                  <a:t>  присвоили Банку долгосрочные кредитные рейтинги ВВB- и Ва1, соответственно</a:t>
                </a:r>
                <a:endParaRPr lang="en-US" sz="1100" spc="-20" dirty="0">
                  <a:latin typeface="Proxima Nova" charset="0"/>
                  <a:ea typeface="Proxima Nova" charset="0"/>
                  <a:cs typeface="Proxima Nova" charset="0"/>
                </a:endParaRPr>
              </a:p>
            </p:txBody>
          </p:sp>
          <p:sp>
            <p:nvSpPr>
              <p:cNvPr id="14" name="Rectangle 61"/>
              <p:cNvSpPr/>
              <p:nvPr/>
            </p:nvSpPr>
            <p:spPr>
              <a:xfrm>
                <a:off x="10425977" y="3893927"/>
                <a:ext cx="1423377" cy="181282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ru-RU" b="1" spc="-20" dirty="0">
                    <a:solidFill>
                      <a:srgbClr val="19502E"/>
                    </a:solidFill>
                    <a:latin typeface="Proxima Nova" charset="0"/>
                    <a:ea typeface="Proxima Nova" charset="0"/>
                    <a:cs typeface="Proxima Nova" charset="0"/>
                  </a:rPr>
                  <a:t>Банк для людей</a:t>
                </a:r>
              </a:p>
              <a:p>
                <a:r>
                  <a:rPr lang="ru-RU" sz="1100" spc="-20" dirty="0">
                    <a:latin typeface="Proxima Nova" charset="0"/>
                    <a:ea typeface="Proxima Nova" charset="0"/>
                    <a:cs typeface="Proxima Nova" charset="0"/>
                  </a:rPr>
                  <a:t>РСХБ стабильно входит в ТОП-5 банков </a:t>
                </a:r>
              </a:p>
              <a:p>
                <a:r>
                  <a:rPr lang="ru-RU" sz="1100" spc="-20" dirty="0">
                    <a:latin typeface="Proxima Nova" charset="0"/>
                    <a:ea typeface="Proxima Nova" charset="0"/>
                    <a:cs typeface="Proxima Nova" charset="0"/>
                  </a:rPr>
                  <a:t>по объему депозитов и кредитов физическим лицам</a:t>
                </a:r>
              </a:p>
            </p:txBody>
          </p:sp>
        </p:grpSp>
        <p:sp>
          <p:nvSpPr>
            <p:cNvPr id="4" name="Прямоугольник 3"/>
            <p:cNvSpPr/>
            <p:nvPr/>
          </p:nvSpPr>
          <p:spPr>
            <a:xfrm>
              <a:off x="7181850" y="3890963"/>
              <a:ext cx="4419600" cy="2214562"/>
            </a:xfrm>
            <a:prstGeom prst="rect">
              <a:avLst/>
            </a:prstGeom>
            <a:no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2" name="Прямоугольник 21"/>
          <p:cNvSpPr/>
          <p:nvPr/>
        </p:nvSpPr>
        <p:spPr>
          <a:xfrm>
            <a:off x="659597" y="5279507"/>
            <a:ext cx="11131787" cy="754053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1100" spc="-20" dirty="0">
                <a:latin typeface="Proxima Nova" charset="0"/>
                <a:ea typeface="Proxima Nova" charset="0"/>
                <a:cs typeface="Proxima Nova" charset="0"/>
              </a:rPr>
              <a:t>Реализация функций рыночного инструмента государственной поддержки в отраслях и сегментах экономики, в том числе агропромышленного, </a:t>
            </a:r>
            <a:r>
              <a:rPr lang="ru-RU" sz="1100" spc="-20" dirty="0" err="1">
                <a:latin typeface="Proxima Nova" charset="0"/>
                <a:ea typeface="Proxima Nova" charset="0"/>
                <a:cs typeface="Proxima Nova" charset="0"/>
              </a:rPr>
              <a:t>рыбохозяйственного</a:t>
            </a:r>
            <a:r>
              <a:rPr lang="ru-RU" sz="1100" spc="-20" dirty="0">
                <a:latin typeface="Proxima Nova" charset="0"/>
                <a:ea typeface="Proxima Nova" charset="0"/>
                <a:cs typeface="Proxima Nova" charset="0"/>
              </a:rPr>
              <a:t> </a:t>
            </a:r>
          </a:p>
          <a:p>
            <a:pPr>
              <a:spcAft>
                <a:spcPts val="600"/>
              </a:spcAft>
            </a:pPr>
            <a:r>
              <a:rPr lang="ru-RU" sz="1100" spc="-20" dirty="0">
                <a:latin typeface="Proxima Nova" charset="0"/>
                <a:ea typeface="Proxima Nova" charset="0"/>
                <a:cs typeface="Proxima Nova" charset="0"/>
              </a:rPr>
              <a:t>и лесопромышленного комплексов, содействие формированию и функционированию национальной кредитно-финансовой системы, эффективное и комплексное</a:t>
            </a:r>
          </a:p>
          <a:p>
            <a:pPr>
              <a:spcAft>
                <a:spcPts val="600"/>
              </a:spcAft>
            </a:pPr>
            <a:r>
              <a:rPr lang="ru-RU" sz="1100" spc="-20" dirty="0">
                <a:latin typeface="Proxima Nova" charset="0"/>
                <a:ea typeface="Proxima Nova" charset="0"/>
                <a:cs typeface="Proxima Nova" charset="0"/>
              </a:rPr>
              <a:t>удовлетворение платежеспособного спроса бизнеса и населения в качественных банковских и сопутствующих финансовых продуктах и услугах.</a:t>
            </a:r>
          </a:p>
        </p:txBody>
      </p:sp>
      <p:grpSp>
        <p:nvGrpSpPr>
          <p:cNvPr id="30" name="Группа 29"/>
          <p:cNvGrpSpPr/>
          <p:nvPr/>
        </p:nvGrpSpPr>
        <p:grpSpPr>
          <a:xfrm>
            <a:off x="751556" y="3448045"/>
            <a:ext cx="576000" cy="576000"/>
            <a:chOff x="1415479" y="3654889"/>
            <a:chExt cx="576000" cy="576000"/>
          </a:xfrm>
        </p:grpSpPr>
        <p:sp>
          <p:nvSpPr>
            <p:cNvPr id="31" name="Овал 30"/>
            <p:cNvSpPr/>
            <p:nvPr/>
          </p:nvSpPr>
          <p:spPr>
            <a:xfrm>
              <a:off x="1415479" y="3654889"/>
              <a:ext cx="576000" cy="576000"/>
            </a:xfrm>
            <a:prstGeom prst="ellipse">
              <a:avLst/>
            </a:prstGeom>
            <a:noFill/>
            <a:ln w="28575">
              <a:solidFill>
                <a:srgbClr val="245F3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32" name="Группа 31"/>
            <p:cNvGrpSpPr/>
            <p:nvPr/>
          </p:nvGrpSpPr>
          <p:grpSpPr>
            <a:xfrm>
              <a:off x="1485924" y="3717266"/>
              <a:ext cx="435112" cy="460834"/>
              <a:chOff x="1485924" y="3717266"/>
              <a:chExt cx="435112" cy="460834"/>
            </a:xfrm>
          </p:grpSpPr>
          <p:sp>
            <p:nvSpPr>
              <p:cNvPr id="33" name="Овал 32"/>
              <p:cNvSpPr/>
              <p:nvPr/>
            </p:nvSpPr>
            <p:spPr>
              <a:xfrm>
                <a:off x="1485924" y="3725333"/>
                <a:ext cx="435112" cy="435112"/>
              </a:xfrm>
              <a:prstGeom prst="ellipse">
                <a:avLst/>
              </a:prstGeom>
              <a:noFill/>
              <a:ln w="28575">
                <a:solidFill>
                  <a:srgbClr val="6AA74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4" name="Овал 33"/>
              <p:cNvSpPr/>
              <p:nvPr/>
            </p:nvSpPr>
            <p:spPr>
              <a:xfrm>
                <a:off x="1622340" y="3725581"/>
                <a:ext cx="162279" cy="435112"/>
              </a:xfrm>
              <a:prstGeom prst="ellipse">
                <a:avLst/>
              </a:prstGeom>
              <a:noFill/>
              <a:ln w="28575">
                <a:solidFill>
                  <a:srgbClr val="6AA744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35" name="Прямая соединительная линия 34"/>
              <p:cNvCxnSpPr/>
              <p:nvPr/>
            </p:nvCxnSpPr>
            <p:spPr>
              <a:xfrm>
                <a:off x="1508873" y="3942889"/>
                <a:ext cx="396000" cy="0"/>
              </a:xfrm>
              <a:prstGeom prst="line">
                <a:avLst/>
              </a:prstGeom>
              <a:noFill/>
              <a:ln w="28575">
                <a:solidFill>
                  <a:srgbClr val="6AA744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36" name="Дуга 35"/>
              <p:cNvSpPr/>
              <p:nvPr/>
            </p:nvSpPr>
            <p:spPr>
              <a:xfrm rot="10800000">
                <a:off x="1559463" y="3717266"/>
                <a:ext cx="288032" cy="124242"/>
              </a:xfrm>
              <a:prstGeom prst="arc">
                <a:avLst>
                  <a:gd name="adj1" fmla="val 10848952"/>
                  <a:gd name="adj2" fmla="val 0"/>
                </a:avLst>
              </a:prstGeom>
              <a:noFill/>
              <a:ln w="28575">
                <a:solidFill>
                  <a:srgbClr val="6AA74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lt1"/>
                  </a:solidFill>
                </a:endParaRPr>
              </a:p>
            </p:txBody>
          </p:sp>
          <p:sp>
            <p:nvSpPr>
              <p:cNvPr id="37" name="Дуга 36"/>
              <p:cNvSpPr/>
              <p:nvPr/>
            </p:nvSpPr>
            <p:spPr>
              <a:xfrm>
                <a:off x="1559463" y="4053858"/>
                <a:ext cx="288032" cy="124242"/>
              </a:xfrm>
              <a:prstGeom prst="arc">
                <a:avLst>
                  <a:gd name="adj1" fmla="val 10848952"/>
                  <a:gd name="adj2" fmla="val 0"/>
                </a:avLst>
              </a:prstGeom>
              <a:noFill/>
              <a:ln w="28575">
                <a:solidFill>
                  <a:srgbClr val="6AA74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lt1"/>
                  </a:solidFill>
                </a:endParaRPr>
              </a:p>
            </p:txBody>
          </p:sp>
        </p:grpSp>
      </p:grpSp>
      <p:grpSp>
        <p:nvGrpSpPr>
          <p:cNvPr id="38" name="Группа 37"/>
          <p:cNvGrpSpPr/>
          <p:nvPr/>
        </p:nvGrpSpPr>
        <p:grpSpPr>
          <a:xfrm>
            <a:off x="4467926" y="3448045"/>
            <a:ext cx="576000" cy="576000"/>
            <a:chOff x="2764469" y="2492108"/>
            <a:chExt cx="576000" cy="576000"/>
          </a:xfrm>
        </p:grpSpPr>
        <p:sp>
          <p:nvSpPr>
            <p:cNvPr id="39" name="Овал 38"/>
            <p:cNvSpPr/>
            <p:nvPr/>
          </p:nvSpPr>
          <p:spPr>
            <a:xfrm>
              <a:off x="2764469" y="2492108"/>
              <a:ext cx="576000" cy="576000"/>
            </a:xfrm>
            <a:prstGeom prst="ellipse">
              <a:avLst/>
            </a:prstGeom>
            <a:noFill/>
            <a:ln w="28575">
              <a:solidFill>
                <a:srgbClr val="245F3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40" name="Группа 39"/>
            <p:cNvGrpSpPr/>
            <p:nvPr/>
          </p:nvGrpSpPr>
          <p:grpSpPr>
            <a:xfrm>
              <a:off x="2824183" y="2636108"/>
              <a:ext cx="461446" cy="322597"/>
              <a:chOff x="2824183" y="2636108"/>
              <a:chExt cx="461446" cy="322597"/>
            </a:xfrm>
          </p:grpSpPr>
          <p:sp>
            <p:nvSpPr>
              <p:cNvPr id="41" name="5-конечная звезда 40"/>
              <p:cNvSpPr/>
              <p:nvPr/>
            </p:nvSpPr>
            <p:spPr>
              <a:xfrm>
                <a:off x="2824183" y="2636108"/>
                <a:ext cx="144000" cy="144000"/>
              </a:xfrm>
              <a:prstGeom prst="star5">
                <a:avLst>
                  <a:gd name="adj" fmla="val 24272"/>
                  <a:gd name="hf" fmla="val 105146"/>
                  <a:gd name="vf" fmla="val 110557"/>
                </a:avLst>
              </a:prstGeom>
              <a:noFill/>
              <a:ln w="28575" cap="rnd">
                <a:solidFill>
                  <a:srgbClr val="FFCB05"/>
                </a:solidFill>
                <a:beve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2" name="5-конечная звезда 41"/>
              <p:cNvSpPr/>
              <p:nvPr/>
            </p:nvSpPr>
            <p:spPr>
              <a:xfrm>
                <a:off x="2982906" y="2636108"/>
                <a:ext cx="144000" cy="144000"/>
              </a:xfrm>
              <a:prstGeom prst="star5">
                <a:avLst>
                  <a:gd name="adj" fmla="val 24272"/>
                  <a:gd name="hf" fmla="val 105146"/>
                  <a:gd name="vf" fmla="val 110557"/>
                </a:avLst>
              </a:prstGeom>
              <a:noFill/>
              <a:ln w="28575" cap="rnd">
                <a:solidFill>
                  <a:srgbClr val="FFCB05"/>
                </a:solidFill>
                <a:beve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3" name="5-конечная звезда 42"/>
              <p:cNvSpPr/>
              <p:nvPr/>
            </p:nvSpPr>
            <p:spPr>
              <a:xfrm>
                <a:off x="3141629" y="2636108"/>
                <a:ext cx="144000" cy="144000"/>
              </a:xfrm>
              <a:prstGeom prst="star5">
                <a:avLst>
                  <a:gd name="adj" fmla="val 24272"/>
                  <a:gd name="hf" fmla="val 105146"/>
                  <a:gd name="vf" fmla="val 110557"/>
                </a:avLst>
              </a:prstGeom>
              <a:noFill/>
              <a:ln w="28575" cap="rnd">
                <a:solidFill>
                  <a:srgbClr val="FFCB05"/>
                </a:solidFill>
                <a:beve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4" name="5-конечная звезда 43"/>
              <p:cNvSpPr/>
              <p:nvPr/>
            </p:nvSpPr>
            <p:spPr>
              <a:xfrm>
                <a:off x="2904992" y="2814705"/>
                <a:ext cx="144000" cy="144000"/>
              </a:xfrm>
              <a:prstGeom prst="star5">
                <a:avLst>
                  <a:gd name="adj" fmla="val 24272"/>
                  <a:gd name="hf" fmla="val 105146"/>
                  <a:gd name="vf" fmla="val 110557"/>
                </a:avLst>
              </a:prstGeom>
              <a:noFill/>
              <a:ln w="28575" cap="rnd">
                <a:solidFill>
                  <a:srgbClr val="FFCB05"/>
                </a:solidFill>
                <a:beve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5" name="5-конечная звезда 44"/>
              <p:cNvSpPr/>
              <p:nvPr/>
            </p:nvSpPr>
            <p:spPr>
              <a:xfrm>
                <a:off x="3063715" y="2814705"/>
                <a:ext cx="144000" cy="144000"/>
              </a:xfrm>
              <a:prstGeom prst="star5">
                <a:avLst>
                  <a:gd name="adj" fmla="val 24272"/>
                  <a:gd name="hf" fmla="val 105146"/>
                  <a:gd name="vf" fmla="val 110557"/>
                </a:avLst>
              </a:prstGeom>
              <a:noFill/>
              <a:ln w="28575" cap="rnd">
                <a:solidFill>
                  <a:srgbClr val="FFCB05"/>
                </a:solidFill>
                <a:beve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50" name="Группа 49"/>
          <p:cNvGrpSpPr/>
          <p:nvPr/>
        </p:nvGrpSpPr>
        <p:grpSpPr>
          <a:xfrm>
            <a:off x="8184296" y="3448045"/>
            <a:ext cx="576000" cy="636602"/>
            <a:chOff x="5375952" y="2898103"/>
            <a:chExt cx="576000" cy="636602"/>
          </a:xfrm>
        </p:grpSpPr>
        <p:sp>
          <p:nvSpPr>
            <p:cNvPr id="51" name="Овал 50"/>
            <p:cNvSpPr/>
            <p:nvPr/>
          </p:nvSpPr>
          <p:spPr>
            <a:xfrm>
              <a:off x="5375952" y="2898103"/>
              <a:ext cx="576000" cy="576000"/>
            </a:xfrm>
            <a:prstGeom prst="ellipse">
              <a:avLst/>
            </a:prstGeom>
            <a:noFill/>
            <a:ln w="28575">
              <a:solidFill>
                <a:srgbClr val="245F3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Овал 51"/>
            <p:cNvSpPr/>
            <p:nvPr/>
          </p:nvSpPr>
          <p:spPr>
            <a:xfrm>
              <a:off x="5547782" y="2958705"/>
              <a:ext cx="232340" cy="232340"/>
            </a:xfrm>
            <a:prstGeom prst="ellipse">
              <a:avLst/>
            </a:prstGeom>
            <a:noFill/>
            <a:ln w="28575">
              <a:solidFill>
                <a:srgbClr val="6AA74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Дуга 52"/>
            <p:cNvSpPr/>
            <p:nvPr/>
          </p:nvSpPr>
          <p:spPr>
            <a:xfrm>
              <a:off x="5503227" y="3213255"/>
              <a:ext cx="321450" cy="321450"/>
            </a:xfrm>
            <a:prstGeom prst="arc">
              <a:avLst>
                <a:gd name="adj1" fmla="val 10733185"/>
                <a:gd name="adj2" fmla="val 244429"/>
              </a:avLst>
            </a:prstGeom>
            <a:noFill/>
            <a:ln w="28575" cap="rnd">
              <a:solidFill>
                <a:srgbClr val="6AA74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lt1"/>
                </a:solidFill>
              </a:endParaRPr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-24680" y="4492952"/>
            <a:ext cx="4408340" cy="720131"/>
            <a:chOff x="751556" y="4780010"/>
            <a:chExt cx="4408340" cy="720131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751556" y="4896351"/>
              <a:ext cx="4408340" cy="526188"/>
            </a:xfrm>
            <a:prstGeom prst="rect">
              <a:avLst/>
            </a:prstGeom>
            <a:solidFill>
              <a:srgbClr val="FFCB0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9" name="Прямая соединительная линия 8"/>
            <p:cNvCxnSpPr/>
            <p:nvPr/>
          </p:nvCxnSpPr>
          <p:spPr>
            <a:xfrm>
              <a:off x="5112916" y="4780010"/>
              <a:ext cx="0" cy="720131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Прямая соединительная линия 53"/>
            <p:cNvCxnSpPr/>
            <p:nvPr/>
          </p:nvCxnSpPr>
          <p:spPr>
            <a:xfrm>
              <a:off x="5043926" y="4780010"/>
              <a:ext cx="0" cy="720131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Прямая соединительная линия 54"/>
            <p:cNvCxnSpPr/>
            <p:nvPr/>
          </p:nvCxnSpPr>
          <p:spPr>
            <a:xfrm>
              <a:off x="4938717" y="4780010"/>
              <a:ext cx="0" cy="720131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Прямая соединительная линия 55"/>
            <p:cNvCxnSpPr/>
            <p:nvPr/>
          </p:nvCxnSpPr>
          <p:spPr>
            <a:xfrm>
              <a:off x="4830363" y="4780010"/>
              <a:ext cx="0" cy="720131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Прямая соединительная линия 56"/>
            <p:cNvCxnSpPr/>
            <p:nvPr/>
          </p:nvCxnSpPr>
          <p:spPr>
            <a:xfrm>
              <a:off x="4705444" y="4780010"/>
              <a:ext cx="0" cy="720131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Прямоугольник 14"/>
          <p:cNvSpPr/>
          <p:nvPr/>
        </p:nvSpPr>
        <p:spPr>
          <a:xfrm>
            <a:off x="646760" y="4687721"/>
            <a:ext cx="17649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1200"/>
              </a:spcAft>
            </a:pPr>
            <a:r>
              <a:rPr lang="ru-RU" b="1" spc="-20" dirty="0">
                <a:latin typeface="Arial" panose="020B0604020202020204" pitchFamily="34" charset="0"/>
                <a:ea typeface="Proxima Nova" charset="0"/>
              </a:rPr>
              <a:t>Миссия Банка</a:t>
            </a:r>
            <a:endParaRPr lang="ru-RU" sz="600" spc="-20" dirty="0">
              <a:latin typeface="Arial" panose="020B0604020202020204" pitchFamily="34" charset="0"/>
              <a:ea typeface="Proxima Nova" charset="0"/>
            </a:endParaRPr>
          </a:p>
        </p:txBody>
      </p:sp>
      <p:sp>
        <p:nvSpPr>
          <p:cNvPr id="47" name="Text Placeholder 12"/>
          <p:cNvSpPr txBox="1">
            <a:spLocks/>
          </p:cNvSpPr>
          <p:nvPr/>
        </p:nvSpPr>
        <p:spPr bwMode="auto">
          <a:xfrm>
            <a:off x="616501" y="1040647"/>
            <a:ext cx="5184575" cy="765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7915" tIns="43958" rIns="87915" bIns="43958">
            <a:spAutoFit/>
          </a:bodyPr>
          <a:lstStyle>
            <a:defPPr>
              <a:defRPr lang="ru-RU"/>
            </a:defPPr>
            <a:lvl1pPr eaLnBrk="1" hangingPunct="1">
              <a:buFontTx/>
              <a:buNone/>
              <a:defRPr sz="2000" b="1">
                <a:solidFill>
                  <a:srgbClr val="19502E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7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3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9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900"/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/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/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/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/>
            </a:lvl9pPr>
          </a:lstStyle>
          <a:p>
            <a:pPr>
              <a:spcAft>
                <a:spcPts val="600"/>
              </a:spcAft>
            </a:pPr>
            <a:r>
              <a:rPr lang="ru-RU" altLang="ru-RU" sz="4400" b="0" spc="-20" dirty="0">
                <a:latin typeface="Proxima Nova" charset="0"/>
                <a:ea typeface="Proxima Nova" charset="0"/>
                <a:cs typeface="Proxima Nova" charset="0"/>
              </a:rPr>
              <a:t>С нами надежно</a:t>
            </a:r>
            <a:endParaRPr lang="en-US" altLang="ru-RU" sz="4400" b="0" spc="-20" dirty="0">
              <a:latin typeface="Proxima Nova" charset="0"/>
              <a:ea typeface="Proxima Nova" charset="0"/>
              <a:cs typeface="Proxima Nov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0013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6505981" y="1433195"/>
            <a:ext cx="5680079" cy="3926598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28072" y="6356002"/>
            <a:ext cx="10434419" cy="392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5EA038"/>
              </a:buClr>
            </a:pPr>
            <a:r>
              <a:rPr lang="ru-RU" sz="105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ru-RU" sz="900" spc="-20" dirty="0">
                <a:solidFill>
                  <a:schemeClr val="bg1"/>
                </a:solidFill>
                <a:latin typeface="Arial" panose="020B0604020202020204" pitchFamily="34" charset="0"/>
                <a:ea typeface="Proxima Nova" charset="0"/>
              </a:rPr>
              <a:t>Ставка действует при личном страховании, в случае отсутствия ставка повышается на </a:t>
            </a:r>
            <a:r>
              <a:rPr lang="ru-RU" sz="900" spc="-20" dirty="0" smtClean="0">
                <a:solidFill>
                  <a:schemeClr val="bg1"/>
                </a:solidFill>
                <a:latin typeface="Arial" panose="020B0604020202020204" pitchFamily="34" charset="0"/>
                <a:ea typeface="Proxima Nova" charset="0"/>
              </a:rPr>
              <a:t>0,3 %</a:t>
            </a:r>
          </a:p>
          <a:p>
            <a:pPr>
              <a:buClr>
                <a:srgbClr val="5EA038"/>
              </a:buClr>
            </a:pPr>
            <a:r>
              <a:rPr lang="ru-RU" sz="900" spc="-20" dirty="0" smtClean="0">
                <a:solidFill>
                  <a:schemeClr val="bg1"/>
                </a:solidFill>
                <a:latin typeface="Proxima Nova" charset="0"/>
                <a:ea typeface="Proxima Nova" charset="0"/>
                <a:cs typeface="Proxima Nova" charset="0"/>
              </a:rPr>
              <a:t>  </a:t>
            </a:r>
            <a:endParaRPr lang="ru-RU" sz="900" spc="-20" dirty="0">
              <a:solidFill>
                <a:schemeClr val="bg1"/>
              </a:solidFill>
              <a:latin typeface="Proxima Nova" charset="0"/>
              <a:ea typeface="Proxima Nova" charset="0"/>
              <a:cs typeface="Proxima Nova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2488763" y="3926385"/>
            <a:ext cx="3374207" cy="4750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Aft>
                <a:spcPts val="200"/>
              </a:spcAft>
              <a:buClr>
                <a:srgbClr val="5EA038"/>
              </a:buClr>
            </a:pPr>
            <a:r>
              <a:rPr lang="ru-RU" sz="1100" b="1" spc="-20" dirty="0" smtClean="0">
                <a:latin typeface="Arial" panose="020B0604020202020204" pitchFamily="34" charset="0"/>
                <a:ea typeface="Proxima Nova" charset="0"/>
              </a:rPr>
              <a:t>до</a:t>
            </a:r>
            <a:r>
              <a:rPr lang="ru-RU" b="1" spc="-20" dirty="0" smtClean="0">
                <a:latin typeface="Arial" panose="020B0604020202020204" pitchFamily="34" charset="0"/>
                <a:ea typeface="Proxima Nova" charset="0"/>
              </a:rPr>
              <a:t> </a:t>
            </a:r>
            <a:r>
              <a:rPr lang="ru-RU" b="1" spc="-20" dirty="0">
                <a:latin typeface="Arial" panose="020B0604020202020204" pitchFamily="34" charset="0"/>
                <a:ea typeface="Proxima Nova" charset="0"/>
              </a:rPr>
              <a:t>25 </a:t>
            </a:r>
            <a:r>
              <a:rPr lang="ru-RU" sz="1100" b="1" spc="-20" dirty="0" smtClean="0">
                <a:latin typeface="Arial" panose="020B0604020202020204" pitchFamily="34" charset="0"/>
                <a:ea typeface="Proxima Nova" charset="0"/>
              </a:rPr>
              <a:t>лет</a:t>
            </a:r>
            <a:r>
              <a:rPr lang="ru-RU" sz="1050" b="1" spc="-20" dirty="0" smtClean="0">
                <a:latin typeface="Arial" panose="020B0604020202020204" pitchFamily="34" charset="0"/>
                <a:ea typeface="Proxima Nova" charset="0"/>
              </a:rPr>
              <a:t> </a:t>
            </a:r>
          </a:p>
          <a:p>
            <a:pPr>
              <a:lnSpc>
                <a:spcPct val="80000"/>
              </a:lnSpc>
              <a:buClr>
                <a:srgbClr val="5EA038"/>
              </a:buClr>
            </a:pPr>
            <a:r>
              <a:rPr lang="ru-RU" sz="1100" spc="-20" dirty="0" smtClean="0">
                <a:latin typeface="Arial" panose="020B0604020202020204" pitchFamily="34" charset="0"/>
                <a:ea typeface="Proxima Nova" charset="0"/>
              </a:rPr>
              <a:t>(включительно)</a:t>
            </a:r>
            <a:endParaRPr lang="ru-RU" sz="1100" spc="-20" dirty="0">
              <a:latin typeface="Arial" panose="020B0604020202020204" pitchFamily="34" charset="0"/>
              <a:ea typeface="Proxima Nova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277069" y="3926919"/>
            <a:ext cx="1745286" cy="481797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lnSpc>
                <a:spcPct val="80000"/>
              </a:lnSpc>
              <a:spcBef>
                <a:spcPts val="0"/>
              </a:spcBef>
              <a:buSzPct val="100000"/>
              <a:buFontTx/>
              <a:buNone/>
              <a:defRPr sz="1400" b="1" spc="-2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Proxima Nova" charset="0"/>
                <a:cs typeface="Arial" panose="020B0604020202020204" pitchFamily="34" charset="0"/>
              </a:defRPr>
            </a:lvl1pPr>
            <a:lvl2pPr marL="360363" indent="-179388" defTabSz="358775">
              <a:spcBef>
                <a:spcPct val="20000"/>
              </a:spcBef>
              <a:buClr>
                <a:srgbClr val="266234"/>
              </a:buClr>
              <a:buSzPct val="140000"/>
              <a:buFont typeface="Arial"/>
              <a:buChar char="•"/>
              <a:defRPr sz="1200"/>
            </a:lvl2pPr>
            <a:lvl3pPr marL="536575" indent="-157163">
              <a:spcBef>
                <a:spcPct val="20000"/>
              </a:spcBef>
              <a:buClr>
                <a:srgbClr val="266234"/>
              </a:buClr>
              <a:buSzPct val="120000"/>
              <a:buFont typeface="Wingdings" charset="2"/>
              <a:buChar char="§"/>
              <a:defRPr sz="1200"/>
            </a:lvl3pPr>
            <a:lvl4pPr marL="715963" indent="-174625">
              <a:spcBef>
                <a:spcPct val="20000"/>
              </a:spcBef>
              <a:buClr>
                <a:srgbClr val="266234"/>
              </a:buClr>
              <a:buFont typeface="Arial"/>
              <a:buChar char="–"/>
              <a:defRPr sz="1200"/>
            </a:lvl4pPr>
            <a:lvl5pPr marL="896938" indent="-176213">
              <a:spcBef>
                <a:spcPct val="20000"/>
              </a:spcBef>
              <a:buClr>
                <a:srgbClr val="266234"/>
              </a:buClr>
              <a:buSzPct val="50000"/>
              <a:buFont typeface="Wingdings" charset="2"/>
              <a:buChar char="u"/>
              <a:defRPr sz="1200"/>
            </a:lvl5pPr>
            <a:lvl6pPr marL="2514600" indent="-228600">
              <a:spcBef>
                <a:spcPct val="20000"/>
              </a:spcBef>
              <a:buFont typeface="Arial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/>
              <a:buChar char="•"/>
              <a:defRPr sz="2000"/>
            </a:lvl9pPr>
          </a:lstStyle>
          <a:p>
            <a:r>
              <a:rPr lang="ru-RU" dirty="0"/>
              <a:t>СРОК </a:t>
            </a:r>
          </a:p>
          <a:p>
            <a:r>
              <a:rPr lang="ru-RU" dirty="0"/>
              <a:t>КРЕДИТА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277068" y="4572880"/>
            <a:ext cx="2221185" cy="481797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lnSpc>
                <a:spcPct val="80000"/>
              </a:lnSpc>
              <a:spcBef>
                <a:spcPts val="0"/>
              </a:spcBef>
              <a:buSzPct val="100000"/>
              <a:buFontTx/>
              <a:buNone/>
              <a:defRPr sz="1400" b="1" spc="-2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Proxima Nova" charset="0"/>
                <a:cs typeface="Arial" panose="020B0604020202020204" pitchFamily="34" charset="0"/>
              </a:defRPr>
            </a:lvl1pPr>
            <a:lvl2pPr marL="360363" indent="-179388" defTabSz="358775">
              <a:spcBef>
                <a:spcPct val="20000"/>
              </a:spcBef>
              <a:buClr>
                <a:srgbClr val="266234"/>
              </a:buClr>
              <a:buSzPct val="140000"/>
              <a:buFont typeface="Arial"/>
              <a:buChar char="•"/>
              <a:defRPr sz="1200"/>
            </a:lvl2pPr>
            <a:lvl3pPr marL="536575" indent="-157163">
              <a:spcBef>
                <a:spcPct val="20000"/>
              </a:spcBef>
              <a:buClr>
                <a:srgbClr val="266234"/>
              </a:buClr>
              <a:buSzPct val="120000"/>
              <a:buFont typeface="Wingdings" charset="2"/>
              <a:buChar char="§"/>
              <a:defRPr sz="1200"/>
            </a:lvl3pPr>
            <a:lvl4pPr marL="715963" indent="-174625">
              <a:spcBef>
                <a:spcPct val="20000"/>
              </a:spcBef>
              <a:buClr>
                <a:srgbClr val="266234"/>
              </a:buClr>
              <a:buFont typeface="Arial"/>
              <a:buChar char="–"/>
              <a:defRPr sz="1200"/>
            </a:lvl4pPr>
            <a:lvl5pPr marL="896938" indent="-176213">
              <a:spcBef>
                <a:spcPct val="20000"/>
              </a:spcBef>
              <a:buClr>
                <a:srgbClr val="266234"/>
              </a:buClr>
              <a:buSzPct val="50000"/>
              <a:buFont typeface="Wingdings" charset="2"/>
              <a:buChar char="u"/>
              <a:defRPr sz="1200"/>
            </a:lvl5pPr>
            <a:lvl6pPr marL="2514600" indent="-228600">
              <a:spcBef>
                <a:spcPct val="20000"/>
              </a:spcBef>
              <a:buFont typeface="Arial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/>
              <a:buChar char="•"/>
              <a:defRPr sz="2000"/>
            </a:lvl9pPr>
          </a:lstStyle>
          <a:p>
            <a:r>
              <a:rPr lang="ru-RU" dirty="0"/>
              <a:t>ДОПОЛНИТЕЛЬНЫЕ ВОЗМОЖНОСТИ</a:t>
            </a:r>
          </a:p>
        </p:txBody>
      </p:sp>
      <p:sp>
        <p:nvSpPr>
          <p:cNvPr id="50" name="Прямоугольник 49"/>
          <p:cNvSpPr/>
          <p:nvPr/>
        </p:nvSpPr>
        <p:spPr>
          <a:xfrm>
            <a:off x="2508096" y="3305437"/>
            <a:ext cx="1667729" cy="31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ts val="300"/>
              </a:spcBef>
              <a:spcAft>
                <a:spcPts val="400"/>
              </a:spcAft>
              <a:buClr>
                <a:srgbClr val="5EA038"/>
              </a:buClr>
            </a:pPr>
            <a:r>
              <a:rPr lang="ru-RU" sz="1100" b="1" spc="-20" dirty="0" smtClean="0">
                <a:latin typeface="Arial" panose="020B0604020202020204" pitchFamily="34" charset="0"/>
                <a:ea typeface="Proxima Nova" charset="0"/>
              </a:rPr>
              <a:t>от</a:t>
            </a:r>
            <a:r>
              <a:rPr lang="ru-RU" b="1" spc="-20" dirty="0" smtClean="0">
                <a:latin typeface="Arial" panose="020B0604020202020204" pitchFamily="34" charset="0"/>
                <a:ea typeface="Proxima Nova" charset="0"/>
              </a:rPr>
              <a:t> 10</a:t>
            </a:r>
            <a:r>
              <a:rPr lang="ru-RU" b="1" spc="-20" dirty="0">
                <a:latin typeface="Arial" panose="020B0604020202020204" pitchFamily="34" charset="0"/>
                <a:ea typeface="Proxima Nova" charset="0"/>
              </a:rPr>
              <a:t>%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274751" y="3284782"/>
            <a:ext cx="2327297" cy="486461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lnSpc>
                <a:spcPct val="80000"/>
              </a:lnSpc>
              <a:spcBef>
                <a:spcPts val="0"/>
              </a:spcBef>
              <a:buSzPct val="100000"/>
              <a:buFontTx/>
              <a:buNone/>
              <a:defRPr sz="1400" b="1" spc="-2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Proxima Nova" charset="0"/>
                <a:cs typeface="Arial" panose="020B0604020202020204" pitchFamily="34" charset="0"/>
              </a:defRPr>
            </a:lvl1pPr>
            <a:lvl2pPr marL="360363" indent="-179388" defTabSz="358775">
              <a:spcBef>
                <a:spcPct val="20000"/>
              </a:spcBef>
              <a:buClr>
                <a:srgbClr val="266234"/>
              </a:buClr>
              <a:buSzPct val="140000"/>
              <a:buFont typeface="Arial"/>
              <a:buChar char="•"/>
              <a:defRPr sz="1200"/>
            </a:lvl2pPr>
            <a:lvl3pPr marL="536575" indent="-157163">
              <a:spcBef>
                <a:spcPct val="20000"/>
              </a:spcBef>
              <a:buClr>
                <a:srgbClr val="266234"/>
              </a:buClr>
              <a:buSzPct val="120000"/>
              <a:buFont typeface="Wingdings" charset="2"/>
              <a:buChar char="§"/>
              <a:defRPr sz="1200"/>
            </a:lvl3pPr>
            <a:lvl4pPr marL="715963" indent="-174625">
              <a:spcBef>
                <a:spcPct val="20000"/>
              </a:spcBef>
              <a:buClr>
                <a:srgbClr val="266234"/>
              </a:buClr>
              <a:buFont typeface="Arial"/>
              <a:buChar char="–"/>
              <a:defRPr sz="1200"/>
            </a:lvl4pPr>
            <a:lvl5pPr marL="896938" indent="-176213">
              <a:spcBef>
                <a:spcPct val="20000"/>
              </a:spcBef>
              <a:buClr>
                <a:srgbClr val="266234"/>
              </a:buClr>
              <a:buSzPct val="50000"/>
              <a:buFont typeface="Wingdings" charset="2"/>
              <a:buChar char="u"/>
              <a:defRPr sz="1200"/>
            </a:lvl5pPr>
            <a:lvl6pPr marL="2514600" indent="-228600">
              <a:spcBef>
                <a:spcPct val="20000"/>
              </a:spcBef>
              <a:buFont typeface="Arial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/>
              <a:buChar char="•"/>
              <a:defRPr sz="2000"/>
            </a:lvl9pPr>
          </a:lstStyle>
          <a:p>
            <a:r>
              <a:rPr lang="ru-RU" dirty="0"/>
              <a:t>ПЕРВОНАЧАЛЬНЫЙ ВЗНОС</a:t>
            </a:r>
          </a:p>
        </p:txBody>
      </p:sp>
      <p:sp>
        <p:nvSpPr>
          <p:cNvPr id="47" name="Прямоугольник 46"/>
          <p:cNvSpPr/>
          <p:nvPr/>
        </p:nvSpPr>
        <p:spPr>
          <a:xfrm>
            <a:off x="2502747" y="1803288"/>
            <a:ext cx="3827707" cy="7458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Aft>
                <a:spcPts val="200"/>
              </a:spcAft>
              <a:buClr>
                <a:srgbClr val="5EA038"/>
              </a:buClr>
            </a:pPr>
            <a:r>
              <a:rPr lang="ru-RU" sz="1100" b="1" spc="-20" dirty="0">
                <a:latin typeface="Arial" panose="020B0604020202020204" pitchFamily="34" charset="0"/>
                <a:ea typeface="Proxima Nova" charset="0"/>
              </a:rPr>
              <a:t>до</a:t>
            </a:r>
            <a:r>
              <a:rPr lang="ru-RU" b="1" spc="-20" dirty="0">
                <a:latin typeface="Arial" panose="020B0604020202020204" pitchFamily="34" charset="0"/>
                <a:ea typeface="Proxima Nova" charset="0"/>
              </a:rPr>
              <a:t> 5 </a:t>
            </a:r>
            <a:r>
              <a:rPr lang="ru-RU" sz="1100" b="1" spc="-20" dirty="0" smtClean="0">
                <a:latin typeface="Arial" panose="020B0604020202020204" pitchFamily="34" charset="0"/>
                <a:ea typeface="Proxima Nova" charset="0"/>
              </a:rPr>
              <a:t>млн </a:t>
            </a:r>
            <a:r>
              <a:rPr lang="ru-RU" sz="1100" b="1" spc="-20" dirty="0">
                <a:latin typeface="Arial" panose="020B0604020202020204" pitchFamily="34" charset="0"/>
                <a:ea typeface="Proxima Nova" charset="0"/>
              </a:rPr>
              <a:t>руб</a:t>
            </a:r>
            <a:r>
              <a:rPr lang="ru-RU" sz="1100" b="1" spc="-20" dirty="0" smtClean="0">
                <a:latin typeface="Arial" panose="020B0604020202020204" pitchFamily="34" charset="0"/>
                <a:ea typeface="Proxima Nova" charset="0"/>
              </a:rPr>
              <a:t>.</a:t>
            </a:r>
          </a:p>
          <a:p>
            <a:pPr>
              <a:lnSpc>
                <a:spcPct val="80000"/>
              </a:lnSpc>
              <a:buClr>
                <a:srgbClr val="5EA038"/>
              </a:buClr>
            </a:pP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для недвижимости, расположенной на сельских территориях (сельских агломерациях) Ленинградской области, 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r>
              <a:rPr lang="ru-RU" sz="1100" dirty="0" smtClean="0">
                <a:latin typeface="Arial" panose="020B0604020202020204" pitchFamily="34" charset="0"/>
              </a:rPr>
              <a:t>НАО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и субъектов 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РФ в составе ДФО</a:t>
            </a:r>
            <a:endParaRPr lang="ru-RU" sz="1100" b="1" spc="-20" dirty="0">
              <a:latin typeface="Arial" panose="020B0604020202020204" pitchFamily="34" charset="0"/>
              <a:ea typeface="Proxima Nova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2488728" y="4535859"/>
            <a:ext cx="3607271" cy="6417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Возможность оформления </a:t>
            </a: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заемщиками-супругами двух кредитов для приобретения объекта недвижимости большей </a:t>
            </a:r>
            <a:r>
              <a:rPr lang="ru-RU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стоимостью</a:t>
            </a:r>
            <a:r>
              <a:rPr lang="ru-RU" sz="1050" baseline="300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</a:p>
          <a:p>
            <a:endParaRPr lang="ru-RU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277069" y="1766486"/>
            <a:ext cx="1745287" cy="53742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lnSpc>
                <a:spcPct val="80000"/>
              </a:lnSpc>
              <a:spcBef>
                <a:spcPts val="0"/>
              </a:spcBef>
              <a:buSzPct val="100000"/>
              <a:buFontTx/>
              <a:buNone/>
              <a:defRPr sz="1400" b="1" spc="-2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Proxima Nova" charset="0"/>
                <a:cs typeface="Arial" panose="020B0604020202020204" pitchFamily="34" charset="0"/>
              </a:defRPr>
            </a:lvl1pPr>
            <a:lvl2pPr marL="360363" indent="-179388" defTabSz="358775">
              <a:spcBef>
                <a:spcPct val="20000"/>
              </a:spcBef>
              <a:buClr>
                <a:srgbClr val="266234"/>
              </a:buClr>
              <a:buSzPct val="140000"/>
              <a:buFont typeface="Arial"/>
              <a:buChar char="•"/>
              <a:defRPr sz="1200"/>
            </a:lvl2pPr>
            <a:lvl3pPr marL="536575" indent="-157163">
              <a:spcBef>
                <a:spcPct val="20000"/>
              </a:spcBef>
              <a:buClr>
                <a:srgbClr val="266234"/>
              </a:buClr>
              <a:buSzPct val="120000"/>
              <a:buFont typeface="Wingdings" charset="2"/>
              <a:buChar char="§"/>
              <a:defRPr sz="1200"/>
            </a:lvl3pPr>
            <a:lvl4pPr marL="715963" indent="-174625">
              <a:spcBef>
                <a:spcPct val="20000"/>
              </a:spcBef>
              <a:buClr>
                <a:srgbClr val="266234"/>
              </a:buClr>
              <a:buFont typeface="Arial"/>
              <a:buChar char="–"/>
              <a:defRPr sz="1200"/>
            </a:lvl4pPr>
            <a:lvl5pPr marL="896938" indent="-176213">
              <a:spcBef>
                <a:spcPct val="20000"/>
              </a:spcBef>
              <a:buClr>
                <a:srgbClr val="266234"/>
              </a:buClr>
              <a:buSzPct val="50000"/>
              <a:buFont typeface="Wingdings" charset="2"/>
              <a:buChar char="u"/>
              <a:defRPr sz="1200"/>
            </a:lvl5pPr>
            <a:lvl6pPr marL="2514600" indent="-228600">
              <a:spcBef>
                <a:spcPct val="20000"/>
              </a:spcBef>
              <a:buFont typeface="Arial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/>
              <a:buChar char="•"/>
              <a:defRPr sz="2000"/>
            </a:lvl9pPr>
          </a:lstStyle>
          <a:p>
            <a:r>
              <a:rPr lang="ru-RU" dirty="0"/>
              <a:t>СУММА </a:t>
            </a:r>
          </a:p>
          <a:p>
            <a:r>
              <a:rPr lang="ru-RU" dirty="0"/>
              <a:t>КРЕДИТА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2508237" y="2660415"/>
            <a:ext cx="2706020" cy="4816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Aft>
                <a:spcPts val="200"/>
              </a:spcAft>
              <a:buClr>
                <a:srgbClr val="5EA038"/>
              </a:buClr>
            </a:pPr>
            <a:r>
              <a:rPr lang="ru-RU" sz="1100" b="1" spc="-20" dirty="0">
                <a:latin typeface="Arial" panose="020B0604020202020204" pitchFamily="34" charset="0"/>
                <a:ea typeface="Proxima Nova" charset="0"/>
              </a:rPr>
              <a:t>до</a:t>
            </a:r>
            <a:r>
              <a:rPr lang="ru-RU" sz="1050" b="1" spc="-20" dirty="0">
                <a:latin typeface="Arial" panose="020B0604020202020204" pitchFamily="34" charset="0"/>
                <a:ea typeface="Proxima Nova" charset="0"/>
              </a:rPr>
              <a:t> </a:t>
            </a:r>
            <a:r>
              <a:rPr lang="ru-RU" b="1" spc="-20" dirty="0">
                <a:latin typeface="Arial" panose="020B0604020202020204" pitchFamily="34" charset="0"/>
                <a:ea typeface="Proxima Nova" charset="0"/>
              </a:rPr>
              <a:t>3 </a:t>
            </a:r>
            <a:r>
              <a:rPr lang="ru-RU" sz="1100" b="1" spc="-20" dirty="0" smtClean="0">
                <a:latin typeface="Arial" panose="020B0604020202020204" pitchFamily="34" charset="0"/>
                <a:ea typeface="Proxima Nova" charset="0"/>
              </a:rPr>
              <a:t>млн </a:t>
            </a:r>
            <a:r>
              <a:rPr lang="ru-RU" sz="1100" b="1" spc="-20" dirty="0">
                <a:latin typeface="Arial" panose="020B0604020202020204" pitchFamily="34" charset="0"/>
                <a:ea typeface="Proxima Nova" charset="0"/>
              </a:rPr>
              <a:t>руб</a:t>
            </a:r>
            <a:r>
              <a:rPr lang="ru-RU" sz="1100" b="1" spc="-20" dirty="0" smtClean="0">
                <a:latin typeface="Arial" panose="020B0604020202020204" pitchFamily="34" charset="0"/>
                <a:ea typeface="Proxima Nova" charset="0"/>
              </a:rPr>
              <a:t>.</a:t>
            </a:r>
          </a:p>
          <a:p>
            <a:pPr>
              <a:lnSpc>
                <a:spcPct val="80000"/>
              </a:lnSpc>
              <a:buClr>
                <a:srgbClr val="5EA038"/>
              </a:buClr>
            </a:pPr>
            <a:r>
              <a:rPr lang="ru-RU" sz="1100" spc="-20" dirty="0">
                <a:latin typeface="Arial" panose="020B0604020202020204" pitchFamily="34" charset="0"/>
                <a:ea typeface="Proxima Nova" charset="0"/>
              </a:rPr>
              <a:t>в остальных </a:t>
            </a:r>
            <a:r>
              <a:rPr lang="ru-RU" sz="1100" spc="-20" dirty="0" smtClean="0">
                <a:latin typeface="Arial" panose="020B0604020202020204" pitchFamily="34" charset="0"/>
                <a:ea typeface="Proxima Nova" charset="0"/>
              </a:rPr>
              <a:t>регионах</a:t>
            </a:r>
            <a:endParaRPr lang="ru-RU" sz="2000" b="1" spc="-20" dirty="0">
              <a:latin typeface="Arial" panose="020B0604020202020204" pitchFamily="34" charset="0"/>
              <a:ea typeface="Proxima Nova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277069" y="1143524"/>
            <a:ext cx="1745287" cy="53742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lnSpc>
                <a:spcPct val="80000"/>
              </a:lnSpc>
              <a:spcBef>
                <a:spcPts val="0"/>
              </a:spcBef>
              <a:buSzPct val="100000"/>
              <a:buFontTx/>
              <a:buNone/>
              <a:defRPr sz="1400" b="1" spc="-2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Proxima Nova" charset="0"/>
                <a:cs typeface="Arial" panose="020B0604020202020204" pitchFamily="34" charset="0"/>
              </a:defRPr>
            </a:lvl1pPr>
            <a:lvl2pPr marL="360363" indent="-179388" defTabSz="358775">
              <a:spcBef>
                <a:spcPct val="20000"/>
              </a:spcBef>
              <a:buClr>
                <a:srgbClr val="266234"/>
              </a:buClr>
              <a:buSzPct val="140000"/>
              <a:buFont typeface="Arial"/>
              <a:buChar char="•"/>
              <a:defRPr sz="1200"/>
            </a:lvl2pPr>
            <a:lvl3pPr marL="536575" indent="-157163">
              <a:spcBef>
                <a:spcPct val="20000"/>
              </a:spcBef>
              <a:buClr>
                <a:srgbClr val="266234"/>
              </a:buClr>
              <a:buSzPct val="120000"/>
              <a:buFont typeface="Wingdings" charset="2"/>
              <a:buChar char="§"/>
              <a:defRPr sz="1200"/>
            </a:lvl3pPr>
            <a:lvl4pPr marL="715963" indent="-174625">
              <a:spcBef>
                <a:spcPct val="20000"/>
              </a:spcBef>
              <a:buClr>
                <a:srgbClr val="266234"/>
              </a:buClr>
              <a:buFont typeface="Arial"/>
              <a:buChar char="–"/>
              <a:defRPr sz="1200"/>
            </a:lvl4pPr>
            <a:lvl5pPr marL="896938" indent="-176213">
              <a:spcBef>
                <a:spcPct val="20000"/>
              </a:spcBef>
              <a:buClr>
                <a:srgbClr val="266234"/>
              </a:buClr>
              <a:buSzPct val="50000"/>
              <a:buFont typeface="Wingdings" charset="2"/>
              <a:buChar char="u"/>
              <a:defRPr sz="1200"/>
            </a:lvl5pPr>
            <a:lvl6pPr marL="2514600" indent="-228600">
              <a:spcBef>
                <a:spcPct val="20000"/>
              </a:spcBef>
              <a:buFont typeface="Arial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/>
              <a:buChar char="•"/>
              <a:defRPr sz="2000"/>
            </a:lvl9pPr>
          </a:lstStyle>
          <a:p>
            <a:r>
              <a:rPr lang="ru-RU" dirty="0" smtClean="0"/>
              <a:t>ПРОЦЕНТНАЯ СТАВКА</a:t>
            </a:r>
            <a:endParaRPr lang="ru-RU" dirty="0"/>
          </a:p>
        </p:txBody>
      </p:sp>
      <p:sp>
        <p:nvSpPr>
          <p:cNvPr id="54" name="Прямоугольник 53"/>
          <p:cNvSpPr/>
          <p:nvPr/>
        </p:nvSpPr>
        <p:spPr>
          <a:xfrm>
            <a:off x="2499950" y="1194231"/>
            <a:ext cx="2706021" cy="31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ts val="300"/>
              </a:spcBef>
              <a:spcAft>
                <a:spcPts val="400"/>
              </a:spcAft>
              <a:buClr>
                <a:srgbClr val="5EA038"/>
              </a:buClr>
            </a:pPr>
            <a:r>
              <a:rPr lang="ru-RU" b="1" spc="-20" dirty="0" smtClean="0">
                <a:latin typeface="Arial" panose="020B0604020202020204" pitchFamily="34" charset="0"/>
                <a:ea typeface="Proxima Nova" charset="0"/>
              </a:rPr>
              <a:t>3% </a:t>
            </a:r>
            <a:endParaRPr lang="ru-RU" b="1" spc="-20" dirty="0">
              <a:latin typeface="Arial" panose="020B0604020202020204" pitchFamily="34" charset="0"/>
              <a:ea typeface="Proxima Nova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257369" y="5603608"/>
            <a:ext cx="116856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baseline="30000" dirty="0">
                <a:latin typeface="Arial" panose="020B0604020202020204" pitchFamily="34" charset="0"/>
              </a:rPr>
              <a:t>*</a:t>
            </a:r>
            <a:r>
              <a:rPr lang="ru-RU" sz="900" dirty="0" smtClean="0">
                <a:latin typeface="Arial" panose="020B0604020202020204" pitchFamily="34" charset="0"/>
              </a:rPr>
              <a:t> при соблюдении следующих условий:</a:t>
            </a:r>
          </a:p>
          <a:p>
            <a:pPr marL="171450" indent="-171450" algn="just">
              <a:buFont typeface="Wingdings" panose="05000000000000000000" pitchFamily="2" charset="2"/>
              <a:buChar char="§"/>
            </a:pPr>
            <a:r>
              <a:rPr lang="ru-RU" sz="900" dirty="0" smtClean="0">
                <a:latin typeface="Arial" panose="020B0604020202020204" pitchFamily="34" charset="0"/>
              </a:rPr>
              <a:t> заемщики-супруги рассматриваются в качестве самостоятельных заемщиков и не привлекаются в качестве </a:t>
            </a:r>
            <a:r>
              <a:rPr lang="ru-RU" sz="900" dirty="0" err="1" smtClean="0">
                <a:latin typeface="Arial" panose="020B0604020202020204" pitchFamily="34" charset="0"/>
              </a:rPr>
              <a:t>созаемщиков</a:t>
            </a:r>
            <a:r>
              <a:rPr lang="ru-RU" sz="900" dirty="0" smtClean="0">
                <a:latin typeface="Arial" panose="020B0604020202020204" pitchFamily="34" charset="0"/>
              </a:rPr>
              <a:t> по кредитным договорам друг друга;</a:t>
            </a:r>
          </a:p>
          <a:p>
            <a:pPr marL="171450" indent="-171450" algn="just">
              <a:buFont typeface="Wingdings" panose="05000000000000000000" pitchFamily="2" charset="2"/>
              <a:buChar char="§"/>
            </a:pPr>
            <a:r>
              <a:rPr lang="ru-RU" sz="900" dirty="0" smtClean="0">
                <a:latin typeface="Arial" panose="020B0604020202020204" pitchFamily="34" charset="0"/>
              </a:rPr>
              <a:t>приобретаемый (строящийся) объект недвижимости, на который выдаются два льготных ипотечных кредита, должен соответствовать требованиям к объекту недвижимости, включая требования по соответствию учетной норме площади;</a:t>
            </a:r>
          </a:p>
          <a:p>
            <a:pPr marL="171450" indent="-171450" algn="just">
              <a:buFont typeface="Wingdings" panose="05000000000000000000" pitchFamily="2" charset="2"/>
              <a:buChar char="§"/>
            </a:pPr>
            <a:r>
              <a:rPr lang="ru-RU" sz="900" dirty="0" smtClean="0">
                <a:latin typeface="Arial" panose="020B0604020202020204" pitchFamily="34" charset="0"/>
              </a:rPr>
              <a:t>объект недвижимости, средства на приобретение (строительство) которого выдаются по двум льготным ипотечным кредитам, должен приобретаться на правах общей совместной собственности по одному договору купли-продажи (договору долевого участия) с указанием в качестве покупателей обоих заемщиков;</a:t>
            </a:r>
          </a:p>
          <a:p>
            <a:pPr marL="171450" indent="-171450" algn="just">
              <a:buFont typeface="Wingdings" panose="05000000000000000000" pitchFamily="2" charset="2"/>
              <a:buChar char="§"/>
            </a:pPr>
            <a:r>
              <a:rPr lang="ru-RU" sz="900" dirty="0" smtClean="0">
                <a:latin typeface="Arial" panose="020B0604020202020204" pitchFamily="34" charset="0"/>
              </a:rPr>
              <a:t>заявка на выдачу льготного ипотечного кредита на приобретение (строительство) одного объекта недвижимости (жилого помещения (жилого дома) подается каждым заемщиком;</a:t>
            </a:r>
          </a:p>
          <a:p>
            <a:pPr marL="171450" indent="-171450" algn="just">
              <a:buFont typeface="Wingdings" panose="05000000000000000000" pitchFamily="2" charset="2"/>
              <a:buChar char="§"/>
            </a:pPr>
            <a:r>
              <a:rPr lang="ru-RU" sz="900" dirty="0" smtClean="0">
                <a:latin typeface="Arial" panose="020B0604020202020204" pitchFamily="34" charset="0"/>
              </a:rPr>
              <a:t>первоначальный взнос по каждому из двух кредитов на приобретение (строительство) одного объекта недвижимости для каждого заемщика будет составлять 10% от стоимости такого объекта недвижимости</a:t>
            </a:r>
            <a:r>
              <a:rPr lang="ru-RU" sz="800" dirty="0" smtClean="0">
                <a:latin typeface="Arial" panose="020B0604020202020204" pitchFamily="34" charset="0"/>
              </a:rPr>
              <a:t>.</a:t>
            </a:r>
            <a:endParaRPr lang="ru-RU" sz="800" dirty="0">
              <a:latin typeface="Arial" panose="020B0604020202020204" pitchFamily="34" charset="0"/>
            </a:endParaRPr>
          </a:p>
        </p:txBody>
      </p:sp>
      <p:sp>
        <p:nvSpPr>
          <p:cNvPr id="56" name="object 9"/>
          <p:cNvSpPr txBox="1"/>
          <p:nvPr/>
        </p:nvSpPr>
        <p:spPr>
          <a:xfrm>
            <a:off x="354476" y="218000"/>
            <a:ext cx="5606303" cy="35458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ru-RU" sz="2200" b="1" cap="all" spc="-15" dirty="0">
                <a:latin typeface="Proxima Nova" charset="0"/>
                <a:ea typeface="Proxima Nova" charset="0"/>
                <a:cs typeface="Proxima Nova" charset="0"/>
              </a:rPr>
              <a:t>СЕЛЬСКАЯ ИПОТЕКА</a:t>
            </a:r>
          </a:p>
        </p:txBody>
      </p:sp>
      <p:sp>
        <p:nvSpPr>
          <p:cNvPr id="57" name="Прямоугольник 56"/>
          <p:cNvSpPr/>
          <p:nvPr/>
        </p:nvSpPr>
        <p:spPr>
          <a:xfrm>
            <a:off x="280167" y="592155"/>
            <a:ext cx="11435131" cy="2646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1400" spc="-20" dirty="0" smtClean="0">
                <a:latin typeface="Arial" panose="020B0604020202020204" pitchFamily="34" charset="0"/>
                <a:ea typeface="Proxima Nova" charset="0"/>
              </a:rPr>
              <a:t>Ипотечный </a:t>
            </a:r>
            <a:r>
              <a:rPr lang="ru-RU" sz="1400" spc="-20" dirty="0">
                <a:latin typeface="Arial" panose="020B0604020202020204" pitchFamily="34" charset="0"/>
                <a:ea typeface="Proxima Nova" charset="0"/>
              </a:rPr>
              <a:t>кредит с государственной </a:t>
            </a:r>
            <a:r>
              <a:rPr lang="ru-RU" sz="1400" spc="-20" dirty="0" smtClean="0">
                <a:latin typeface="Arial" panose="020B0604020202020204" pitchFamily="34" charset="0"/>
                <a:ea typeface="Proxima Nova" charset="0"/>
              </a:rPr>
              <a:t>поддержкой на приобретение или строительство жилого помещения на сельских территориях </a:t>
            </a:r>
            <a:endParaRPr lang="ru-RU" sz="1400" spc="-20" dirty="0">
              <a:latin typeface="Proxima Nova" charset="0"/>
              <a:ea typeface="Proxima Nova" charset="0"/>
              <a:cs typeface="Proxima Nova" charset="0"/>
            </a:endParaRPr>
          </a:p>
        </p:txBody>
      </p:sp>
      <p:grpSp>
        <p:nvGrpSpPr>
          <p:cNvPr id="39" name="Группа 38"/>
          <p:cNvGrpSpPr/>
          <p:nvPr/>
        </p:nvGrpSpPr>
        <p:grpSpPr>
          <a:xfrm>
            <a:off x="6388414" y="1089813"/>
            <a:ext cx="1575255" cy="1551736"/>
            <a:chOff x="6629485" y="1484081"/>
            <a:chExt cx="1575255" cy="1551736"/>
          </a:xfrm>
        </p:grpSpPr>
        <p:sp>
          <p:nvSpPr>
            <p:cNvPr id="49" name="Прямоугольник 48"/>
            <p:cNvSpPr/>
            <p:nvPr/>
          </p:nvSpPr>
          <p:spPr bwMode="auto">
            <a:xfrm>
              <a:off x="6990878" y="1484081"/>
              <a:ext cx="1213862" cy="1213862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lIns="0" tIns="0" rIns="0" bIns="0"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ик 50"/>
            <p:cNvSpPr/>
            <p:nvPr/>
          </p:nvSpPr>
          <p:spPr bwMode="auto">
            <a:xfrm>
              <a:off x="6629485" y="1821955"/>
              <a:ext cx="1213862" cy="1213862"/>
            </a:xfrm>
            <a:prstGeom prst="rect">
              <a:avLst/>
            </a:prstGeom>
            <a:solidFill>
              <a:srgbClr val="255D30"/>
            </a:solidFill>
            <a:ln>
              <a:noFill/>
            </a:ln>
          </p:spPr>
          <p:txBody>
            <a:bodyPr lIns="0" tIns="0" rIns="0" bIns="0" rtlCol="0" anchor="ctr"/>
            <a:lstStyle/>
            <a:p>
              <a:pPr algn="ctr"/>
              <a:endParaRPr lang="ru-RU"/>
            </a:p>
          </p:txBody>
        </p:sp>
        <p:sp>
          <p:nvSpPr>
            <p:cNvPr id="52" name="Rectangle 122"/>
            <p:cNvSpPr>
              <a:spLocks noChangeArrowheads="1"/>
            </p:cNvSpPr>
            <p:nvPr/>
          </p:nvSpPr>
          <p:spPr bwMode="auto">
            <a:xfrm>
              <a:off x="7001787" y="2031230"/>
              <a:ext cx="1081444" cy="628634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square" lIns="0" tIns="0" rIns="0" bIns="0">
              <a:spAutoFit/>
            </a:bodyPr>
            <a:lstStyle/>
            <a:p>
              <a:pPr marL="0" lvl="1" defTabSz="871538">
                <a:lnSpc>
                  <a:spcPct val="95000"/>
                </a:lnSpc>
                <a:spcAft>
                  <a:spcPts val="600"/>
                </a:spcAft>
                <a:buClr>
                  <a:srgbClr val="000000"/>
                </a:buClr>
                <a:buSzPct val="125000"/>
                <a:defRPr/>
              </a:pPr>
              <a:r>
                <a:rPr lang="ru-RU" sz="4300" b="1" kern="800" spc="-7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r>
                <a:rPr lang="ru-RU" b="1" kern="800" spc="-7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2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%</a:t>
              </a:r>
              <a:endParaRPr 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Прямоугольник 60"/>
            <p:cNvSpPr/>
            <p:nvPr/>
          </p:nvSpPr>
          <p:spPr>
            <a:xfrm>
              <a:off x="6814155" y="2723024"/>
              <a:ext cx="1087152" cy="230832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r>
                <a:rPr lang="ru-RU" sz="15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годовых</a:t>
              </a:r>
              <a:endParaRPr lang="ru-RU" sz="1500" b="1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47295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046"/>
    </mc:Choice>
    <mc:Fallback xmlns="">
      <p:transition spd="slow" advTm="24046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Прямоугольник 53"/>
          <p:cNvSpPr/>
          <p:nvPr/>
        </p:nvSpPr>
        <p:spPr>
          <a:xfrm>
            <a:off x="755744" y="1936402"/>
            <a:ext cx="5315448" cy="918881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>
              <a:buSzPct val="100000"/>
            </a:pPr>
            <a:r>
              <a:rPr lang="ru-RU" sz="1200" dirty="0">
                <a:solidFill>
                  <a:srgbClr val="1C1C1C"/>
                </a:solidFill>
              </a:rPr>
              <a:t>ПРИОБРЕТЕНИЕ ПО ДКП У ФИЗИЧЕСКОГО ЛИЦА ЖИЛОГО ДОМА (ОБЪЕКТА ИЖС), ПОСТРОЕННОГО НЕ РАНЕЕ ЧЕМ ЗА 5 ЛЕТ ДО ДАТЫ ЗАКЛЮЧЕНИЯ КРЕДИТНОГО ДОГОВОРА</a:t>
            </a:r>
          </a:p>
        </p:txBody>
      </p:sp>
      <p:sp>
        <p:nvSpPr>
          <p:cNvPr id="53" name="Прямоугольник 52"/>
          <p:cNvSpPr/>
          <p:nvPr/>
        </p:nvSpPr>
        <p:spPr>
          <a:xfrm>
            <a:off x="766620" y="1428305"/>
            <a:ext cx="5638615" cy="264688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80000"/>
              </a:lnSpc>
              <a:buSzPct val="100000"/>
            </a:pPr>
            <a:r>
              <a:rPr lang="ru-RU" sz="1200" dirty="0">
                <a:solidFill>
                  <a:srgbClr val="1C1C1C"/>
                </a:solidFill>
              </a:rPr>
              <a:t>СТРОИТЕЛЬСТВО ЖИЛОГО ДОМА (ОБЪЕКТА ИЖС);</a:t>
            </a:r>
          </a:p>
        </p:txBody>
      </p:sp>
      <p:pic>
        <p:nvPicPr>
          <p:cNvPr id="4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6451571" y="1692993"/>
            <a:ext cx="5780450" cy="3853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" name="object 9"/>
          <p:cNvSpPr txBox="1"/>
          <p:nvPr/>
        </p:nvSpPr>
        <p:spPr>
          <a:xfrm>
            <a:off x="362789" y="218000"/>
            <a:ext cx="7866811" cy="35458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ru-RU" sz="2200" b="1" spc="10" dirty="0" smtClean="0">
                <a:latin typeface="Arial" panose="020B0604020202020204" pitchFamily="34" charset="0"/>
              </a:rPr>
              <a:t>ЦЕЛИ КРЕДИТОВАНИЯ</a:t>
            </a:r>
            <a:endParaRPr lang="ru-RU" sz="2200" b="1" dirty="0">
              <a:latin typeface="Arial" panose="020B0604020202020204" pitchFamily="34" charset="0"/>
            </a:endParaRPr>
          </a:p>
        </p:txBody>
      </p:sp>
      <p:grpSp>
        <p:nvGrpSpPr>
          <p:cNvPr id="52" name="Группа 51"/>
          <p:cNvGrpSpPr/>
          <p:nvPr/>
        </p:nvGrpSpPr>
        <p:grpSpPr>
          <a:xfrm>
            <a:off x="6209030" y="296276"/>
            <a:ext cx="1640261" cy="1630114"/>
            <a:chOff x="6629485" y="1405703"/>
            <a:chExt cx="1640261" cy="1630114"/>
          </a:xfrm>
        </p:grpSpPr>
        <p:sp>
          <p:nvSpPr>
            <p:cNvPr id="59" name="Прямоугольник 58"/>
            <p:cNvSpPr/>
            <p:nvPr/>
          </p:nvSpPr>
          <p:spPr bwMode="auto">
            <a:xfrm>
              <a:off x="7055884" y="1405703"/>
              <a:ext cx="1213862" cy="1213862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lIns="0" tIns="0" rIns="0" bIns="0" rtlCol="0" anchor="ctr"/>
            <a:lstStyle/>
            <a:p>
              <a:pPr algn="ctr"/>
              <a:endParaRPr lang="ru-RU"/>
            </a:p>
          </p:txBody>
        </p:sp>
        <p:sp>
          <p:nvSpPr>
            <p:cNvPr id="60" name="Прямоугольник 59"/>
            <p:cNvSpPr/>
            <p:nvPr/>
          </p:nvSpPr>
          <p:spPr bwMode="auto">
            <a:xfrm>
              <a:off x="6629485" y="1821955"/>
              <a:ext cx="1213862" cy="1213862"/>
            </a:xfrm>
            <a:prstGeom prst="rect">
              <a:avLst/>
            </a:prstGeom>
            <a:solidFill>
              <a:srgbClr val="255D30"/>
            </a:solidFill>
            <a:ln>
              <a:noFill/>
            </a:ln>
          </p:spPr>
          <p:txBody>
            <a:bodyPr lIns="0" tIns="0" rIns="0" bIns="0" rtlCol="0" anchor="ctr"/>
            <a:lstStyle/>
            <a:p>
              <a:pPr algn="ctr"/>
              <a:endParaRPr lang="ru-RU"/>
            </a:p>
          </p:txBody>
        </p:sp>
        <p:sp>
          <p:nvSpPr>
            <p:cNvPr id="61" name="Rectangle 122"/>
            <p:cNvSpPr>
              <a:spLocks noChangeArrowheads="1"/>
            </p:cNvSpPr>
            <p:nvPr/>
          </p:nvSpPr>
          <p:spPr bwMode="auto">
            <a:xfrm>
              <a:off x="6976880" y="2018771"/>
              <a:ext cx="1081444" cy="628634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square" lIns="0" tIns="0" rIns="0" bIns="0">
              <a:spAutoFit/>
            </a:bodyPr>
            <a:lstStyle/>
            <a:p>
              <a:pPr marL="0" lvl="1" defTabSz="871538">
                <a:lnSpc>
                  <a:spcPct val="95000"/>
                </a:lnSpc>
                <a:spcAft>
                  <a:spcPts val="600"/>
                </a:spcAft>
                <a:buClr>
                  <a:srgbClr val="000000"/>
                </a:buClr>
                <a:buSzPct val="125000"/>
                <a:defRPr/>
              </a:pPr>
              <a:r>
                <a:rPr lang="ru-RU" sz="4300" b="1" kern="800" spc="-7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r>
                <a:rPr lang="ru-RU" sz="1200" b="1" kern="800" spc="-7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2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%</a:t>
              </a:r>
              <a:endParaRPr 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" name="Прямоугольник 61"/>
            <p:cNvSpPr/>
            <p:nvPr/>
          </p:nvSpPr>
          <p:spPr>
            <a:xfrm>
              <a:off x="6825701" y="2712391"/>
              <a:ext cx="1087152" cy="230832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r>
                <a:rPr lang="ru-RU" sz="15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годовых</a:t>
              </a:r>
              <a:endParaRPr lang="ru-RU" sz="1500" b="1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" name="Группа 1"/>
          <p:cNvGrpSpPr/>
          <p:nvPr/>
        </p:nvGrpSpPr>
        <p:grpSpPr>
          <a:xfrm>
            <a:off x="358915" y="1447154"/>
            <a:ext cx="361380" cy="361380"/>
            <a:chOff x="358915" y="1809381"/>
            <a:chExt cx="361380" cy="361380"/>
          </a:xfrm>
        </p:grpSpPr>
        <p:sp>
          <p:nvSpPr>
            <p:cNvPr id="71" name="Прямоугольник 70"/>
            <p:cNvSpPr/>
            <p:nvPr/>
          </p:nvSpPr>
          <p:spPr>
            <a:xfrm>
              <a:off x="358915" y="1809381"/>
              <a:ext cx="361380" cy="361380"/>
            </a:xfrm>
            <a:prstGeom prst="rect">
              <a:avLst/>
            </a:prstGeom>
            <a:solidFill>
              <a:srgbClr val="255D30"/>
            </a:solidFill>
            <a:ln w="22225" cap="flat" cmpd="sng" algn="ctr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398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72" name="Группа 71"/>
            <p:cNvGrpSpPr/>
            <p:nvPr/>
          </p:nvGrpSpPr>
          <p:grpSpPr>
            <a:xfrm>
              <a:off x="496674" y="1909281"/>
              <a:ext cx="108656" cy="163268"/>
              <a:chOff x="5291050" y="2934584"/>
              <a:chExt cx="232913" cy="465826"/>
            </a:xfrm>
            <a:effectLst/>
          </p:grpSpPr>
          <p:cxnSp>
            <p:nvCxnSpPr>
              <p:cNvPr id="73" name="Прямая соединительная линия 72"/>
              <p:cNvCxnSpPr/>
              <p:nvPr/>
            </p:nvCxnSpPr>
            <p:spPr>
              <a:xfrm>
                <a:off x="5291050" y="2934584"/>
                <a:ext cx="232913" cy="232913"/>
              </a:xfrm>
              <a:prstGeom prst="line">
                <a:avLst/>
              </a:prstGeom>
              <a:noFill/>
              <a:ln w="25400" cap="rnd" cmpd="sng" algn="ctr">
                <a:solidFill>
                  <a:srgbClr val="FFFFFF"/>
                </a:solidFill>
                <a:prstDash val="solid"/>
                <a:round/>
              </a:ln>
              <a:effectLst/>
            </p:spPr>
          </p:cxnSp>
          <p:cxnSp>
            <p:nvCxnSpPr>
              <p:cNvPr id="74" name="Прямая соединительная линия 73"/>
              <p:cNvCxnSpPr/>
              <p:nvPr/>
            </p:nvCxnSpPr>
            <p:spPr>
              <a:xfrm flipV="1">
                <a:off x="5291050" y="3167497"/>
                <a:ext cx="232913" cy="232913"/>
              </a:xfrm>
              <a:prstGeom prst="line">
                <a:avLst/>
              </a:prstGeom>
              <a:noFill/>
              <a:ln w="25400" cap="rnd" cmpd="sng" algn="ctr">
                <a:solidFill>
                  <a:srgbClr val="FFFFFF"/>
                </a:solidFill>
                <a:prstDash val="solid"/>
                <a:round/>
              </a:ln>
              <a:effectLst/>
            </p:spPr>
          </p:cxnSp>
        </p:grpSp>
      </p:grpSp>
      <p:sp>
        <p:nvSpPr>
          <p:cNvPr id="55" name="Прямоугольник 54"/>
          <p:cNvSpPr/>
          <p:nvPr/>
        </p:nvSpPr>
        <p:spPr>
          <a:xfrm>
            <a:off x="755743" y="2833479"/>
            <a:ext cx="5453287" cy="1387801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>
              <a:buSzPct val="100000"/>
            </a:pPr>
            <a:r>
              <a:rPr lang="ru-RU" sz="1200" dirty="0">
                <a:solidFill>
                  <a:srgbClr val="1C1C1C"/>
                </a:solidFill>
              </a:rPr>
              <a:t>ПРИОБРЕТЕНИЕ ПО ДКП У ЮРИДИЧЕСКОГО ЛИЦА (ЗА ИСКЛЮЧЕНИЕМ ИНВЕСТИЦИОННОГО ФОНДА, В ТОМ ЧИСЛЕ ЕГО УПРАВЛЯЮЩЕЙ КОМПАНИИ), ИНДИВИДУАЛЬНОГО ПРЕДПРИНИМАТЕЛЯ, ЖИЛОГО ДОМА (ОБЪЕКТА ИЖС), ПОСТРОЕННОГО НЕ РАНЕЕ ЧЕМ ЗА 3 ГОДА ДО ДАТЫ ЗАКЛЮЧЕНИЯ КРЕДИТНОГО ДОГОВОРА</a:t>
            </a:r>
          </a:p>
        </p:txBody>
      </p:sp>
      <p:sp>
        <p:nvSpPr>
          <p:cNvPr id="56" name="Прямоугольник 55"/>
          <p:cNvSpPr/>
          <p:nvPr/>
        </p:nvSpPr>
        <p:spPr>
          <a:xfrm>
            <a:off x="755743" y="4221280"/>
            <a:ext cx="5453287" cy="146237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>
              <a:buSzPct val="100000"/>
            </a:pPr>
            <a:r>
              <a:rPr lang="ru-RU" sz="1200" dirty="0">
                <a:solidFill>
                  <a:srgbClr val="1C1C1C"/>
                </a:solidFill>
              </a:rPr>
              <a:t>ПРИОБРЕТЕНИЕ У ЮРИДИЧЕСКОГО ЛИЦА (ЗА ИСКЛЮЧЕНИЕМ ИНВЕСТИЦИОННОГО ФОНДА, В ТОМ ЧИСЛЕ ЕГО УПРАВЛЯЮЩЕЙ КОМПАНИИ), ИНДИВИДУАЛЬНОГО ПРЕДПРИНИМАТЕЛЯ, ЖИЛОГО ДОМА (ОБЪЕКТА ИЖС), СООТВЕТСТВУЮЩЕГО ТРЕБОВАНИЯМ ПОСТАНОВЛЕНИЯ ПРАВИТЕЛЬСТВА №1567, НАХОДЯЩЕГОСЯ НА ЭТАПЕ СТРОИТЕЛЬСТВА</a:t>
            </a:r>
          </a:p>
        </p:txBody>
      </p:sp>
      <p:grpSp>
        <p:nvGrpSpPr>
          <p:cNvPr id="123" name="Группа 122"/>
          <p:cNvGrpSpPr/>
          <p:nvPr/>
        </p:nvGrpSpPr>
        <p:grpSpPr>
          <a:xfrm>
            <a:off x="358915" y="2134598"/>
            <a:ext cx="361380" cy="361380"/>
            <a:chOff x="358915" y="1809381"/>
            <a:chExt cx="361380" cy="361380"/>
          </a:xfrm>
        </p:grpSpPr>
        <p:sp>
          <p:nvSpPr>
            <p:cNvPr id="124" name="Прямоугольник 123"/>
            <p:cNvSpPr/>
            <p:nvPr/>
          </p:nvSpPr>
          <p:spPr>
            <a:xfrm>
              <a:off x="358915" y="1809381"/>
              <a:ext cx="361380" cy="361380"/>
            </a:xfrm>
            <a:prstGeom prst="rect">
              <a:avLst/>
            </a:prstGeom>
            <a:solidFill>
              <a:srgbClr val="255D30"/>
            </a:solidFill>
            <a:ln w="22225" cap="flat" cmpd="sng" algn="ctr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398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125" name="Группа 124"/>
            <p:cNvGrpSpPr/>
            <p:nvPr/>
          </p:nvGrpSpPr>
          <p:grpSpPr>
            <a:xfrm>
              <a:off x="496674" y="1909281"/>
              <a:ext cx="108656" cy="163268"/>
              <a:chOff x="5291050" y="2934584"/>
              <a:chExt cx="232913" cy="465826"/>
            </a:xfrm>
            <a:effectLst/>
          </p:grpSpPr>
          <p:cxnSp>
            <p:nvCxnSpPr>
              <p:cNvPr id="126" name="Прямая соединительная линия 125"/>
              <p:cNvCxnSpPr/>
              <p:nvPr/>
            </p:nvCxnSpPr>
            <p:spPr>
              <a:xfrm>
                <a:off x="5291050" y="2934584"/>
                <a:ext cx="232913" cy="232913"/>
              </a:xfrm>
              <a:prstGeom prst="line">
                <a:avLst/>
              </a:prstGeom>
              <a:noFill/>
              <a:ln w="25400" cap="rnd" cmpd="sng" algn="ctr">
                <a:solidFill>
                  <a:srgbClr val="FFFFFF"/>
                </a:solidFill>
                <a:prstDash val="solid"/>
                <a:round/>
              </a:ln>
              <a:effectLst/>
            </p:spPr>
          </p:cxnSp>
          <p:cxnSp>
            <p:nvCxnSpPr>
              <p:cNvPr id="127" name="Прямая соединительная линия 126"/>
              <p:cNvCxnSpPr/>
              <p:nvPr/>
            </p:nvCxnSpPr>
            <p:spPr>
              <a:xfrm flipV="1">
                <a:off x="5291050" y="3167497"/>
                <a:ext cx="232913" cy="232913"/>
              </a:xfrm>
              <a:prstGeom prst="line">
                <a:avLst/>
              </a:prstGeom>
              <a:noFill/>
              <a:ln w="25400" cap="rnd" cmpd="sng" algn="ctr">
                <a:solidFill>
                  <a:srgbClr val="FFFFFF"/>
                </a:solidFill>
                <a:prstDash val="solid"/>
                <a:round/>
              </a:ln>
              <a:effectLst/>
            </p:spPr>
          </p:cxnSp>
        </p:grpSp>
      </p:grpSp>
      <p:grpSp>
        <p:nvGrpSpPr>
          <p:cNvPr id="128" name="Группа 127"/>
          <p:cNvGrpSpPr/>
          <p:nvPr/>
        </p:nvGrpSpPr>
        <p:grpSpPr>
          <a:xfrm>
            <a:off x="358915" y="3002409"/>
            <a:ext cx="361380" cy="361380"/>
            <a:chOff x="358915" y="1809381"/>
            <a:chExt cx="361380" cy="361380"/>
          </a:xfrm>
        </p:grpSpPr>
        <p:sp>
          <p:nvSpPr>
            <p:cNvPr id="129" name="Прямоугольник 128"/>
            <p:cNvSpPr/>
            <p:nvPr/>
          </p:nvSpPr>
          <p:spPr>
            <a:xfrm>
              <a:off x="358915" y="1809381"/>
              <a:ext cx="361380" cy="361380"/>
            </a:xfrm>
            <a:prstGeom prst="rect">
              <a:avLst/>
            </a:prstGeom>
            <a:solidFill>
              <a:srgbClr val="255D30"/>
            </a:solidFill>
            <a:ln w="22225" cap="flat" cmpd="sng" algn="ctr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398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130" name="Группа 129"/>
            <p:cNvGrpSpPr/>
            <p:nvPr/>
          </p:nvGrpSpPr>
          <p:grpSpPr>
            <a:xfrm>
              <a:off x="496674" y="1909281"/>
              <a:ext cx="108656" cy="163268"/>
              <a:chOff x="5291050" y="2934584"/>
              <a:chExt cx="232913" cy="465826"/>
            </a:xfrm>
            <a:effectLst/>
          </p:grpSpPr>
          <p:cxnSp>
            <p:nvCxnSpPr>
              <p:cNvPr id="131" name="Прямая соединительная линия 130"/>
              <p:cNvCxnSpPr/>
              <p:nvPr/>
            </p:nvCxnSpPr>
            <p:spPr>
              <a:xfrm>
                <a:off x="5291050" y="2934584"/>
                <a:ext cx="232913" cy="232913"/>
              </a:xfrm>
              <a:prstGeom prst="line">
                <a:avLst/>
              </a:prstGeom>
              <a:noFill/>
              <a:ln w="25400" cap="rnd" cmpd="sng" algn="ctr">
                <a:solidFill>
                  <a:srgbClr val="FFFFFF"/>
                </a:solidFill>
                <a:prstDash val="solid"/>
                <a:round/>
              </a:ln>
              <a:effectLst/>
            </p:spPr>
          </p:cxnSp>
          <p:cxnSp>
            <p:nvCxnSpPr>
              <p:cNvPr id="132" name="Прямая соединительная линия 131"/>
              <p:cNvCxnSpPr/>
              <p:nvPr/>
            </p:nvCxnSpPr>
            <p:spPr>
              <a:xfrm flipV="1">
                <a:off x="5291050" y="3167497"/>
                <a:ext cx="232913" cy="232913"/>
              </a:xfrm>
              <a:prstGeom prst="line">
                <a:avLst/>
              </a:prstGeom>
              <a:noFill/>
              <a:ln w="25400" cap="rnd" cmpd="sng" algn="ctr">
                <a:solidFill>
                  <a:srgbClr val="FFFFFF"/>
                </a:solidFill>
                <a:prstDash val="solid"/>
                <a:round/>
              </a:ln>
              <a:effectLst/>
            </p:spPr>
          </p:cxnSp>
        </p:grpSp>
      </p:grpSp>
      <p:grpSp>
        <p:nvGrpSpPr>
          <p:cNvPr id="133" name="Группа 132"/>
          <p:cNvGrpSpPr/>
          <p:nvPr/>
        </p:nvGrpSpPr>
        <p:grpSpPr>
          <a:xfrm>
            <a:off x="358915" y="4416694"/>
            <a:ext cx="361380" cy="361380"/>
            <a:chOff x="358915" y="1809381"/>
            <a:chExt cx="361380" cy="361380"/>
          </a:xfrm>
        </p:grpSpPr>
        <p:sp>
          <p:nvSpPr>
            <p:cNvPr id="134" name="Прямоугольник 133"/>
            <p:cNvSpPr/>
            <p:nvPr/>
          </p:nvSpPr>
          <p:spPr>
            <a:xfrm>
              <a:off x="358915" y="1809381"/>
              <a:ext cx="361380" cy="361380"/>
            </a:xfrm>
            <a:prstGeom prst="rect">
              <a:avLst/>
            </a:prstGeom>
            <a:solidFill>
              <a:srgbClr val="255D30"/>
            </a:solidFill>
            <a:ln w="22225" cap="flat" cmpd="sng" algn="ctr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398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135" name="Группа 134"/>
            <p:cNvGrpSpPr/>
            <p:nvPr/>
          </p:nvGrpSpPr>
          <p:grpSpPr>
            <a:xfrm>
              <a:off x="496674" y="1909281"/>
              <a:ext cx="108656" cy="163268"/>
              <a:chOff x="5291050" y="2934584"/>
              <a:chExt cx="232913" cy="465826"/>
            </a:xfrm>
            <a:effectLst/>
          </p:grpSpPr>
          <p:cxnSp>
            <p:nvCxnSpPr>
              <p:cNvPr id="136" name="Прямая соединительная линия 135"/>
              <p:cNvCxnSpPr/>
              <p:nvPr/>
            </p:nvCxnSpPr>
            <p:spPr>
              <a:xfrm>
                <a:off x="5291050" y="2934584"/>
                <a:ext cx="232913" cy="232913"/>
              </a:xfrm>
              <a:prstGeom prst="line">
                <a:avLst/>
              </a:prstGeom>
              <a:noFill/>
              <a:ln w="25400" cap="rnd" cmpd="sng" algn="ctr">
                <a:solidFill>
                  <a:srgbClr val="FFFFFF"/>
                </a:solidFill>
                <a:prstDash val="solid"/>
                <a:round/>
              </a:ln>
              <a:effectLst/>
            </p:spPr>
          </p:cxnSp>
          <p:cxnSp>
            <p:nvCxnSpPr>
              <p:cNvPr id="137" name="Прямая соединительная линия 136"/>
              <p:cNvCxnSpPr/>
              <p:nvPr/>
            </p:nvCxnSpPr>
            <p:spPr>
              <a:xfrm flipV="1">
                <a:off x="5291050" y="3167497"/>
                <a:ext cx="232913" cy="232913"/>
              </a:xfrm>
              <a:prstGeom prst="line">
                <a:avLst/>
              </a:prstGeom>
              <a:noFill/>
              <a:ln w="25400" cap="rnd" cmpd="sng" algn="ctr">
                <a:solidFill>
                  <a:srgbClr val="FFFFFF"/>
                </a:solidFill>
                <a:prstDash val="solid"/>
                <a:round/>
              </a:ln>
              <a:effectLst/>
            </p:spPr>
          </p:cxnSp>
        </p:grpSp>
      </p:grpSp>
    </p:spTree>
    <p:extLst>
      <p:ext uri="{BB962C8B-B14F-4D97-AF65-F5344CB8AC3E}">
        <p14:creationId xmlns:p14="http://schemas.microsoft.com/office/powerpoint/2010/main" val="1868583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461"/>
    </mc:Choice>
    <mc:Fallback xmlns="">
      <p:transition spd="slow" advTm="22461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Прямоугольник 48"/>
          <p:cNvSpPr/>
          <p:nvPr/>
        </p:nvSpPr>
        <p:spPr>
          <a:xfrm>
            <a:off x="6527800" y="3273174"/>
            <a:ext cx="5664200" cy="3332583"/>
          </a:xfrm>
          <a:prstGeom prst="rect">
            <a:avLst/>
          </a:prstGeom>
          <a:pattFill prst="dkUpDiag">
            <a:fgClr>
              <a:srgbClr val="6AA744"/>
            </a:fgClr>
            <a:bgClr>
              <a:srgbClr val="91B465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Полилиния 9"/>
          <p:cNvSpPr/>
          <p:nvPr/>
        </p:nvSpPr>
        <p:spPr>
          <a:xfrm>
            <a:off x="6580787" y="3256987"/>
            <a:ext cx="5892197" cy="483195"/>
          </a:xfrm>
          <a:custGeom>
            <a:avLst/>
            <a:gdLst>
              <a:gd name="connsiteX0" fmla="*/ 0 w 5256583"/>
              <a:gd name="connsiteY0" fmla="*/ 92369 h 554205"/>
              <a:gd name="connsiteX1" fmla="*/ 92369 w 5256583"/>
              <a:gd name="connsiteY1" fmla="*/ 0 h 554205"/>
              <a:gd name="connsiteX2" fmla="*/ 5164214 w 5256583"/>
              <a:gd name="connsiteY2" fmla="*/ 0 h 554205"/>
              <a:gd name="connsiteX3" fmla="*/ 5256583 w 5256583"/>
              <a:gd name="connsiteY3" fmla="*/ 92369 h 554205"/>
              <a:gd name="connsiteX4" fmla="*/ 5256583 w 5256583"/>
              <a:gd name="connsiteY4" fmla="*/ 461836 h 554205"/>
              <a:gd name="connsiteX5" fmla="*/ 5164214 w 5256583"/>
              <a:gd name="connsiteY5" fmla="*/ 554205 h 554205"/>
              <a:gd name="connsiteX6" fmla="*/ 92369 w 5256583"/>
              <a:gd name="connsiteY6" fmla="*/ 554205 h 554205"/>
              <a:gd name="connsiteX7" fmla="*/ 0 w 5256583"/>
              <a:gd name="connsiteY7" fmla="*/ 461836 h 554205"/>
              <a:gd name="connsiteX8" fmla="*/ 0 w 5256583"/>
              <a:gd name="connsiteY8" fmla="*/ 92369 h 55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256583" h="554205">
                <a:moveTo>
                  <a:pt x="0" y="92369"/>
                </a:moveTo>
                <a:cubicBezTo>
                  <a:pt x="0" y="41355"/>
                  <a:pt x="41355" y="0"/>
                  <a:pt x="92369" y="0"/>
                </a:cubicBezTo>
                <a:lnTo>
                  <a:pt x="5164214" y="0"/>
                </a:lnTo>
                <a:cubicBezTo>
                  <a:pt x="5215228" y="0"/>
                  <a:pt x="5256583" y="41355"/>
                  <a:pt x="5256583" y="92369"/>
                </a:cubicBezTo>
                <a:lnTo>
                  <a:pt x="5256583" y="461836"/>
                </a:lnTo>
                <a:cubicBezTo>
                  <a:pt x="5256583" y="512850"/>
                  <a:pt x="5215228" y="554205"/>
                  <a:pt x="5164214" y="554205"/>
                </a:cubicBezTo>
                <a:lnTo>
                  <a:pt x="92369" y="554205"/>
                </a:lnTo>
                <a:cubicBezTo>
                  <a:pt x="41355" y="554205"/>
                  <a:pt x="0" y="512850"/>
                  <a:pt x="0" y="461836"/>
                </a:cubicBezTo>
                <a:lnTo>
                  <a:pt x="0" y="92369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66897" tIns="15240" rIns="85344" bIns="15240" numCol="1" spcCol="1270" anchor="ctr" anchorCtr="0">
            <a:no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</a:rPr>
              <a:t>ХАРАКТЕРИСТИКИ ОБЪЕКТА НЕДВИЖИМОСТИ: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11" name="Полилиния 10"/>
          <p:cNvSpPr/>
          <p:nvPr/>
        </p:nvSpPr>
        <p:spPr>
          <a:xfrm>
            <a:off x="6580787" y="3711488"/>
            <a:ext cx="5453062" cy="2853212"/>
          </a:xfrm>
          <a:custGeom>
            <a:avLst/>
            <a:gdLst>
              <a:gd name="connsiteX0" fmla="*/ 0 w 5256583"/>
              <a:gd name="connsiteY0" fmla="*/ 0 h 2070166"/>
              <a:gd name="connsiteX1" fmla="*/ 5256583 w 5256583"/>
              <a:gd name="connsiteY1" fmla="*/ 0 h 2070166"/>
              <a:gd name="connsiteX2" fmla="*/ 5256583 w 5256583"/>
              <a:gd name="connsiteY2" fmla="*/ 2070166 h 2070166"/>
              <a:gd name="connsiteX3" fmla="*/ 0 w 5256583"/>
              <a:gd name="connsiteY3" fmla="*/ 2070166 h 2070166"/>
              <a:gd name="connsiteX4" fmla="*/ 0 w 5256583"/>
              <a:gd name="connsiteY4" fmla="*/ 0 h 2070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56583" h="2070166">
                <a:moveTo>
                  <a:pt x="0" y="0"/>
                </a:moveTo>
                <a:lnTo>
                  <a:pt x="5256583" y="0"/>
                </a:lnTo>
                <a:lnTo>
                  <a:pt x="5256583" y="2070166"/>
                </a:lnTo>
                <a:lnTo>
                  <a:pt x="0" y="207016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66897" tIns="15240" rIns="85344" bIns="15240" numCol="1" spcCol="1270" anchor="t" anchorCtr="0">
            <a:noAutofit/>
          </a:bodyPr>
          <a:lstStyle/>
          <a:p>
            <a:pPr marL="180000" lvl="1" indent="-180000" defTabSz="533400">
              <a:lnSpc>
                <a:spcPct val="80000"/>
              </a:lnSpc>
              <a:spcBef>
                <a:spcPct val="0"/>
              </a:spcBef>
              <a:spcAft>
                <a:spcPts val="1000"/>
              </a:spcAft>
              <a:buClr>
                <a:schemeClr val="bg1"/>
              </a:buClr>
              <a:buFont typeface="Arial" panose="020B0604020202020204" pitchFamily="34" charset="0"/>
              <a:buChar char="●"/>
            </a:pPr>
            <a:r>
              <a:rPr lang="ru-RU" sz="1050" spc="-20" dirty="0">
                <a:latin typeface="Arial" panose="020B0604020202020204" pitchFamily="34" charset="0"/>
                <a:ea typeface="Proxima Nova" charset="0"/>
              </a:rPr>
              <a:t>п</a:t>
            </a:r>
            <a:r>
              <a:rPr lang="ru-RU" sz="1050" spc="-20" dirty="0" smtClean="0">
                <a:latin typeface="Arial" panose="020B0604020202020204" pitchFamily="34" charset="0"/>
                <a:ea typeface="Proxima Nova" charset="0"/>
              </a:rPr>
              <a:t>ригоден </a:t>
            </a:r>
            <a:r>
              <a:rPr lang="ru-RU" sz="1050" spc="-20" dirty="0">
                <a:latin typeface="Arial" panose="020B0604020202020204" pitchFamily="34" charset="0"/>
                <a:ea typeface="Proxima Nova" charset="0"/>
              </a:rPr>
              <a:t>для постоянного проживания (согласно отчету об оценке</a:t>
            </a:r>
            <a:r>
              <a:rPr lang="ru-RU" sz="1050" spc="-20" dirty="0" smtClean="0">
                <a:latin typeface="Arial" panose="020B0604020202020204" pitchFamily="34" charset="0"/>
                <a:ea typeface="Proxima Nova" charset="0"/>
              </a:rPr>
              <a:t>);</a:t>
            </a:r>
            <a:endParaRPr lang="ru-RU" sz="1050" spc="-20" dirty="0">
              <a:latin typeface="Arial" panose="020B0604020202020204" pitchFamily="34" charset="0"/>
              <a:ea typeface="Proxima Nova" charset="0"/>
            </a:endParaRPr>
          </a:p>
          <a:p>
            <a:pPr marL="180000" lvl="1" indent="-180000" defTabSz="533400">
              <a:lnSpc>
                <a:spcPct val="80000"/>
              </a:lnSpc>
              <a:spcBef>
                <a:spcPct val="0"/>
              </a:spcBef>
              <a:spcAft>
                <a:spcPts val="1000"/>
              </a:spcAft>
              <a:buClr>
                <a:schemeClr val="bg1"/>
              </a:buClr>
              <a:buFont typeface="Arial" panose="020B0604020202020204" pitchFamily="34" charset="0"/>
              <a:buChar char="●"/>
            </a:pPr>
            <a:r>
              <a:rPr lang="ru-RU" sz="1050" spc="-20" dirty="0">
                <a:latin typeface="Arial" panose="020B0604020202020204" pitchFamily="34" charset="0"/>
                <a:ea typeface="Proxima Nova" charset="0"/>
              </a:rPr>
              <a:t>о</a:t>
            </a:r>
            <a:r>
              <a:rPr lang="ru-RU" sz="1050" spc="-20" dirty="0" smtClean="0">
                <a:latin typeface="Arial" panose="020B0604020202020204" pitchFamily="34" charset="0"/>
                <a:ea typeface="Proxima Nova" charset="0"/>
              </a:rPr>
              <a:t>беспечен </a:t>
            </a:r>
            <a:r>
              <a:rPr lang="ru-RU" sz="1050" spc="-20" dirty="0">
                <a:latin typeface="Arial" panose="020B0604020202020204" pitchFamily="34" charset="0"/>
                <a:ea typeface="Proxima Nova" charset="0"/>
              </a:rPr>
              <a:t>централизованными или автономными инженерными системами (электроснабжение, водоснабжение, водоотведение, </a:t>
            </a:r>
            <a:r>
              <a:rPr lang="ru-RU" sz="1050" spc="-20" dirty="0" smtClean="0">
                <a:latin typeface="Arial" panose="020B0604020202020204" pitchFamily="34" charset="0"/>
                <a:ea typeface="Proxima Nova" charset="0"/>
              </a:rPr>
              <a:t>отопление</a:t>
            </a:r>
            <a:r>
              <a:rPr lang="en-US" sz="1050" spc="-20" dirty="0" smtClean="0">
                <a:latin typeface="Arial" panose="020B0604020202020204" pitchFamily="34" charset="0"/>
                <a:ea typeface="Proxima Nova" charset="0"/>
              </a:rPr>
              <a:t>)</a:t>
            </a:r>
            <a:r>
              <a:rPr lang="ru-RU" sz="1050" spc="-20" dirty="0" smtClean="0">
                <a:latin typeface="Arial" panose="020B0604020202020204" pitchFamily="34" charset="0"/>
                <a:ea typeface="Proxima Nova" charset="0"/>
              </a:rPr>
              <a:t>;</a:t>
            </a:r>
            <a:endParaRPr lang="ru-RU" sz="1050" dirty="0" smtClean="0"/>
          </a:p>
          <a:p>
            <a:pPr marL="180000" lvl="1" indent="-180000" defTabSz="533400">
              <a:lnSpc>
                <a:spcPct val="80000"/>
              </a:lnSpc>
              <a:spcBef>
                <a:spcPct val="0"/>
              </a:spcBef>
              <a:spcAft>
                <a:spcPts val="1000"/>
              </a:spcAft>
              <a:buClr>
                <a:schemeClr val="bg1"/>
              </a:buClr>
              <a:buFont typeface="Arial" panose="020B0604020202020204" pitchFamily="34" charset="0"/>
              <a:buChar char="●"/>
            </a:pPr>
            <a:r>
              <a:rPr lang="ru-RU" sz="1050" dirty="0" smtClean="0"/>
              <a:t>наличие </a:t>
            </a:r>
            <a:r>
              <a:rPr lang="ru-RU" sz="1050" dirty="0"/>
              <a:t>кирпичного, бетонного или каменного </a:t>
            </a:r>
            <a:r>
              <a:rPr lang="ru-RU" sz="1050" dirty="0" smtClean="0"/>
              <a:t>фундамента, материал </a:t>
            </a:r>
            <a:r>
              <a:rPr lang="ru-RU" sz="1050" dirty="0"/>
              <a:t>несущих стен и перекрытий - камень, кирпич, бетон, дерево</a:t>
            </a:r>
            <a:r>
              <a:rPr lang="ru-RU" sz="1050" dirty="0" smtClean="0"/>
              <a:t>;</a:t>
            </a:r>
          </a:p>
          <a:p>
            <a:pPr marL="180000" lvl="1" indent="-180000" defTabSz="533400">
              <a:lnSpc>
                <a:spcPct val="80000"/>
              </a:lnSpc>
              <a:spcBef>
                <a:spcPct val="0"/>
              </a:spcBef>
              <a:spcAft>
                <a:spcPts val="1000"/>
              </a:spcAft>
              <a:buClr>
                <a:schemeClr val="bg1"/>
              </a:buClr>
              <a:buFont typeface="Arial" panose="020B0604020202020204" pitchFamily="34" charset="0"/>
              <a:buChar char="●"/>
            </a:pPr>
            <a:r>
              <a:rPr lang="ru-RU" sz="1050" dirty="0"/>
              <a:t>при покупке жилого дома по договору купли-продажи устанавливаются требования к сроку введения в эксплуатацию объекта: </a:t>
            </a:r>
            <a:endParaRPr lang="ru-RU" sz="1050" dirty="0" smtClean="0"/>
          </a:p>
          <a:p>
            <a:pPr marL="620713" lvl="1" indent="-171450" defTabSz="533400">
              <a:lnSpc>
                <a:spcPct val="80000"/>
              </a:lnSpc>
              <a:spcBef>
                <a:spcPct val="0"/>
              </a:spcBef>
              <a:spcAft>
                <a:spcPts val="1000"/>
              </a:spcAft>
              <a:buClr>
                <a:schemeClr val="bg1"/>
              </a:buClr>
              <a:buFont typeface="Wingdings" panose="05000000000000000000" pitchFamily="2" charset="2"/>
              <a:buChar char="ü"/>
            </a:pPr>
            <a:r>
              <a:rPr lang="ru-RU" sz="1050" dirty="0" smtClean="0"/>
              <a:t>покупка </a:t>
            </a:r>
            <a:r>
              <a:rPr lang="ru-RU" sz="1050" dirty="0"/>
              <a:t>у физического лица - срок </a:t>
            </a:r>
            <a:r>
              <a:rPr lang="ru-RU" sz="1050" dirty="0" smtClean="0"/>
              <a:t>постройки </a:t>
            </a:r>
            <a:r>
              <a:rPr lang="ru-RU" sz="1050" dirty="0"/>
              <a:t>объекта </a:t>
            </a:r>
            <a:r>
              <a:rPr lang="ru-RU" sz="1050" dirty="0" smtClean="0"/>
              <a:t>не </a:t>
            </a:r>
            <a:r>
              <a:rPr lang="ru-RU" sz="1050" dirty="0"/>
              <a:t>ранее чем за 5 лет до даты заключения кредитного договора </a:t>
            </a:r>
            <a:endParaRPr lang="ru-RU" sz="1050" dirty="0" smtClean="0"/>
          </a:p>
          <a:p>
            <a:pPr marL="620713" lvl="1" indent="-171450" defTabSz="533400">
              <a:lnSpc>
                <a:spcPct val="80000"/>
              </a:lnSpc>
              <a:spcBef>
                <a:spcPct val="0"/>
              </a:spcBef>
              <a:spcAft>
                <a:spcPts val="1000"/>
              </a:spcAft>
              <a:buClr>
                <a:schemeClr val="bg1"/>
              </a:buClr>
              <a:buFont typeface="Wingdings" panose="05000000000000000000" pitchFamily="2" charset="2"/>
              <a:buChar char="ü"/>
            </a:pPr>
            <a:r>
              <a:rPr lang="ru-RU" sz="1050" dirty="0" smtClean="0"/>
              <a:t>покупка </a:t>
            </a:r>
            <a:r>
              <a:rPr lang="ru-RU" sz="1050" dirty="0"/>
              <a:t>у юридического лица - срок </a:t>
            </a:r>
            <a:r>
              <a:rPr lang="ru-RU" sz="1050" dirty="0" smtClean="0"/>
              <a:t>постройки </a:t>
            </a:r>
            <a:r>
              <a:rPr lang="ru-RU" sz="1050" dirty="0"/>
              <a:t>объекта </a:t>
            </a:r>
            <a:r>
              <a:rPr lang="ru-RU" sz="1050" dirty="0" smtClean="0"/>
              <a:t>не </a:t>
            </a:r>
            <a:r>
              <a:rPr lang="ru-RU" sz="1050" dirty="0"/>
              <a:t>ранее чем за 3 года до даты заключения кредитного договора</a:t>
            </a:r>
          </a:p>
          <a:p>
            <a:pPr marL="180000" lvl="1" indent="-180000" defTabSz="533400">
              <a:lnSpc>
                <a:spcPct val="80000"/>
              </a:lnSpc>
              <a:spcBef>
                <a:spcPct val="0"/>
              </a:spcBef>
              <a:spcAft>
                <a:spcPts val="1000"/>
              </a:spcAft>
              <a:buClr>
                <a:schemeClr val="bg1"/>
              </a:buClr>
              <a:buFont typeface="Arial" panose="020B0604020202020204" pitchFamily="34" charset="0"/>
              <a:buChar char="●"/>
            </a:pPr>
            <a:r>
              <a:rPr lang="ru-RU" sz="1050" spc="-20" dirty="0" smtClean="0">
                <a:latin typeface="Arial" panose="020B0604020202020204" pitchFamily="34" charset="0"/>
                <a:ea typeface="Proxima Nova" charset="0"/>
              </a:rPr>
              <a:t>необходима </a:t>
            </a:r>
            <a:r>
              <a:rPr lang="ru-RU" sz="1050" b="1" kern="1200" spc="-20" dirty="0" smtClean="0">
                <a:solidFill>
                  <a:schemeClr val="tx1"/>
                </a:solidFill>
                <a:latin typeface="Arial" panose="020B0604020202020204" pitchFamily="34" charset="0"/>
                <a:ea typeface="Proxima Nova" charset="0"/>
              </a:rPr>
              <a:t>регистрация заемщика </a:t>
            </a:r>
            <a:r>
              <a:rPr lang="ru-RU" sz="1050" kern="1200" spc="-20" dirty="0" smtClean="0">
                <a:solidFill>
                  <a:schemeClr val="tx1"/>
                </a:solidFill>
                <a:latin typeface="Arial" panose="020B0604020202020204" pitchFamily="34" charset="0"/>
                <a:ea typeface="Proxima Nova" charset="0"/>
              </a:rPr>
              <a:t>в объекте покупки (в течение пяти лет с момента государственной регистрации права собственности).</a:t>
            </a:r>
          </a:p>
          <a:p>
            <a:pPr marL="0" lvl="1" defTabSz="533400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  <a:buClr>
                <a:schemeClr val="bg1"/>
              </a:buClr>
            </a:pPr>
            <a:endParaRPr lang="ru-RU" sz="1050" dirty="0"/>
          </a:p>
          <a:p>
            <a:pPr marL="180000" lvl="1" indent="-180000" defTabSz="533400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●"/>
            </a:pPr>
            <a:endParaRPr lang="ru-RU" sz="1050" kern="1200" spc="-20" dirty="0" smtClean="0">
              <a:solidFill>
                <a:schemeClr val="tx1"/>
              </a:solidFill>
              <a:latin typeface="Arial" panose="020B0604020202020204" pitchFamily="34" charset="0"/>
              <a:ea typeface="Proxima Nova" charset="0"/>
              <a:cs typeface="Arial" panose="020B0604020202020204" pitchFamily="34" charset="0"/>
            </a:endParaRPr>
          </a:p>
        </p:txBody>
      </p:sp>
      <p:sp>
        <p:nvSpPr>
          <p:cNvPr id="5" name="Полилиния 4"/>
          <p:cNvSpPr/>
          <p:nvPr/>
        </p:nvSpPr>
        <p:spPr>
          <a:xfrm>
            <a:off x="196365" y="874913"/>
            <a:ext cx="1526292" cy="347053"/>
          </a:xfrm>
          <a:custGeom>
            <a:avLst/>
            <a:gdLst>
              <a:gd name="connsiteX0" fmla="*/ 0 w 5256586"/>
              <a:gd name="connsiteY0" fmla="*/ 0 h 1749150"/>
              <a:gd name="connsiteX1" fmla="*/ 5256586 w 5256586"/>
              <a:gd name="connsiteY1" fmla="*/ 0 h 1749150"/>
              <a:gd name="connsiteX2" fmla="*/ 5256586 w 5256586"/>
              <a:gd name="connsiteY2" fmla="*/ 1749150 h 1749150"/>
              <a:gd name="connsiteX3" fmla="*/ 0 w 5256586"/>
              <a:gd name="connsiteY3" fmla="*/ 1749150 h 1749150"/>
              <a:gd name="connsiteX4" fmla="*/ 0 w 5256586"/>
              <a:gd name="connsiteY4" fmla="*/ 0 h 1749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56586" h="1749150">
                <a:moveTo>
                  <a:pt x="0" y="0"/>
                </a:moveTo>
                <a:lnTo>
                  <a:pt x="5256586" y="0"/>
                </a:lnTo>
                <a:lnTo>
                  <a:pt x="5256586" y="1749150"/>
                </a:lnTo>
                <a:lnTo>
                  <a:pt x="0" y="174915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66897" tIns="15240" rIns="85344" bIns="15240" numCol="1" spcCol="1270" anchor="ctr" anchorCtr="0">
            <a:noAutofit/>
          </a:bodyPr>
          <a:lstStyle/>
          <a:p>
            <a:pPr marL="0" lvl="1" algn="l" defTabSz="53340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</a:pPr>
            <a:r>
              <a:rPr lang="ru-RU" sz="1600" b="1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ВОЗРАСТ</a:t>
            </a:r>
            <a:endParaRPr lang="ru-RU" sz="1600" b="1" kern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олилиния 7"/>
          <p:cNvSpPr/>
          <p:nvPr/>
        </p:nvSpPr>
        <p:spPr>
          <a:xfrm>
            <a:off x="2570235" y="2850566"/>
            <a:ext cx="3862830" cy="227755"/>
          </a:xfrm>
          <a:custGeom>
            <a:avLst/>
            <a:gdLst>
              <a:gd name="connsiteX0" fmla="*/ 0 w 5256585"/>
              <a:gd name="connsiteY0" fmla="*/ 0 h 2369842"/>
              <a:gd name="connsiteX1" fmla="*/ 5256585 w 5256585"/>
              <a:gd name="connsiteY1" fmla="*/ 0 h 2369842"/>
              <a:gd name="connsiteX2" fmla="*/ 5256585 w 5256585"/>
              <a:gd name="connsiteY2" fmla="*/ 2369842 h 2369842"/>
              <a:gd name="connsiteX3" fmla="*/ 0 w 5256585"/>
              <a:gd name="connsiteY3" fmla="*/ 2369842 h 2369842"/>
              <a:gd name="connsiteX4" fmla="*/ 0 w 5256585"/>
              <a:gd name="connsiteY4" fmla="*/ 0 h 2369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56585" h="2369842">
                <a:moveTo>
                  <a:pt x="0" y="0"/>
                </a:moveTo>
                <a:lnTo>
                  <a:pt x="5256585" y="0"/>
                </a:lnTo>
                <a:lnTo>
                  <a:pt x="5256585" y="2369842"/>
                </a:lnTo>
                <a:lnTo>
                  <a:pt x="0" y="236984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66897" tIns="15240" rIns="85344" bIns="15240" numCol="1" spcCol="1270" anchor="t" anchorCtr="0">
            <a:spAutoFit/>
          </a:bodyPr>
          <a:lstStyle/>
          <a:p>
            <a:pPr marL="180975" lvl="1" algn="l" defTabSz="533400">
              <a:lnSpc>
                <a:spcPct val="80000"/>
              </a:lnSpc>
              <a:spcBef>
                <a:spcPct val="0"/>
              </a:spcBef>
              <a:spcAft>
                <a:spcPts val="200"/>
              </a:spcAft>
            </a:pPr>
            <a:r>
              <a:rPr lang="ru-RU" sz="1600" dirty="0">
                <a:solidFill>
                  <a:srgbClr val="1C1C1C"/>
                </a:solidFill>
              </a:rPr>
              <a:t>Заявление-анкета</a:t>
            </a:r>
          </a:p>
        </p:txBody>
      </p:sp>
      <p:sp>
        <p:nvSpPr>
          <p:cNvPr id="22" name="object 9"/>
          <p:cNvSpPr txBox="1"/>
          <p:nvPr/>
        </p:nvSpPr>
        <p:spPr>
          <a:xfrm>
            <a:off x="362788" y="218000"/>
            <a:ext cx="11829212" cy="35458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ru-RU" sz="2200" b="1" spc="10" dirty="0" smtClean="0">
                <a:latin typeface="Arial" panose="020B0604020202020204" pitchFamily="34" charset="0"/>
              </a:rPr>
              <a:t>ТРЕБОВАНИЯ К ЗАЕМЩИКУ И ОБЪЕКТУ НЕДВИЖИМОСТИ</a:t>
            </a:r>
            <a:endParaRPr lang="ru-RU" sz="2200" b="1" dirty="0">
              <a:latin typeface="Arial" panose="020B0604020202020204" pitchFamily="34" charset="0"/>
            </a:endParaRPr>
          </a:p>
        </p:txBody>
      </p:sp>
      <p:sp>
        <p:nvSpPr>
          <p:cNvPr id="15" name="Полилиния 14"/>
          <p:cNvSpPr/>
          <p:nvPr/>
        </p:nvSpPr>
        <p:spPr>
          <a:xfrm>
            <a:off x="2297316" y="931908"/>
            <a:ext cx="1997400" cy="347053"/>
          </a:xfrm>
          <a:custGeom>
            <a:avLst/>
            <a:gdLst>
              <a:gd name="connsiteX0" fmla="*/ 0 w 5256586"/>
              <a:gd name="connsiteY0" fmla="*/ 0 h 1749150"/>
              <a:gd name="connsiteX1" fmla="*/ 5256586 w 5256586"/>
              <a:gd name="connsiteY1" fmla="*/ 0 h 1749150"/>
              <a:gd name="connsiteX2" fmla="*/ 5256586 w 5256586"/>
              <a:gd name="connsiteY2" fmla="*/ 1749150 h 1749150"/>
              <a:gd name="connsiteX3" fmla="*/ 0 w 5256586"/>
              <a:gd name="connsiteY3" fmla="*/ 1749150 h 1749150"/>
              <a:gd name="connsiteX4" fmla="*/ 0 w 5256586"/>
              <a:gd name="connsiteY4" fmla="*/ 0 h 1749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56586" h="1749150">
                <a:moveTo>
                  <a:pt x="0" y="0"/>
                </a:moveTo>
                <a:lnTo>
                  <a:pt x="5256586" y="0"/>
                </a:lnTo>
                <a:lnTo>
                  <a:pt x="5256586" y="1749150"/>
                </a:lnTo>
                <a:lnTo>
                  <a:pt x="0" y="174915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66897" tIns="15240" rIns="85344" bIns="15240" numCol="1" spcCol="1270" anchor="t" anchorCtr="0">
            <a:noAutofit/>
          </a:bodyPr>
          <a:lstStyle/>
          <a:p>
            <a:pPr marL="0" lvl="1" defTabSz="533400">
              <a:lnSpc>
                <a:spcPct val="80000"/>
              </a:lnSpc>
              <a:spcBef>
                <a:spcPct val="0"/>
              </a:spcBef>
              <a:spcAft>
                <a:spcPts val="200"/>
              </a:spcAft>
            </a:pPr>
            <a:r>
              <a:rPr lang="ru-RU" sz="1600" dirty="0">
                <a:solidFill>
                  <a:srgbClr val="1C1C1C"/>
                </a:solidFill>
              </a:rPr>
              <a:t>от 21 до 75 лет </a:t>
            </a:r>
          </a:p>
        </p:txBody>
      </p:sp>
      <p:sp>
        <p:nvSpPr>
          <p:cNvPr id="16" name="Полилиния 15"/>
          <p:cNvSpPr/>
          <p:nvPr/>
        </p:nvSpPr>
        <p:spPr>
          <a:xfrm>
            <a:off x="194485" y="1406619"/>
            <a:ext cx="1891149" cy="241699"/>
          </a:xfrm>
          <a:custGeom>
            <a:avLst/>
            <a:gdLst>
              <a:gd name="connsiteX0" fmla="*/ 0 w 5256586"/>
              <a:gd name="connsiteY0" fmla="*/ 0 h 1749150"/>
              <a:gd name="connsiteX1" fmla="*/ 5256586 w 5256586"/>
              <a:gd name="connsiteY1" fmla="*/ 0 h 1749150"/>
              <a:gd name="connsiteX2" fmla="*/ 5256586 w 5256586"/>
              <a:gd name="connsiteY2" fmla="*/ 1749150 h 1749150"/>
              <a:gd name="connsiteX3" fmla="*/ 0 w 5256586"/>
              <a:gd name="connsiteY3" fmla="*/ 1749150 h 1749150"/>
              <a:gd name="connsiteX4" fmla="*/ 0 w 5256586"/>
              <a:gd name="connsiteY4" fmla="*/ 0 h 1749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56586" h="1749150">
                <a:moveTo>
                  <a:pt x="0" y="0"/>
                </a:moveTo>
                <a:lnTo>
                  <a:pt x="5256586" y="0"/>
                </a:lnTo>
                <a:lnTo>
                  <a:pt x="5256586" y="1749150"/>
                </a:lnTo>
                <a:lnTo>
                  <a:pt x="0" y="174915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66897" tIns="15240" rIns="85344" bIns="15240" numCol="1" spcCol="1270" anchor="ctr" anchorCtr="0">
            <a:noAutofit/>
          </a:bodyPr>
          <a:lstStyle/>
          <a:p>
            <a:pPr marL="0" lvl="1" defTabSz="53340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</a:pP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СТАЖ </a:t>
            </a:r>
            <a:r>
              <a:rPr lang="ru-RU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РАБОТЫ</a:t>
            </a:r>
            <a:endParaRPr lang="ru-RU" sz="16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олилиния 16"/>
          <p:cNvSpPr/>
          <p:nvPr/>
        </p:nvSpPr>
        <p:spPr>
          <a:xfrm>
            <a:off x="2297316" y="1390654"/>
            <a:ext cx="3455802" cy="397537"/>
          </a:xfrm>
          <a:custGeom>
            <a:avLst/>
            <a:gdLst>
              <a:gd name="connsiteX0" fmla="*/ 0 w 5256586"/>
              <a:gd name="connsiteY0" fmla="*/ 0 h 1749150"/>
              <a:gd name="connsiteX1" fmla="*/ 5256586 w 5256586"/>
              <a:gd name="connsiteY1" fmla="*/ 0 h 1749150"/>
              <a:gd name="connsiteX2" fmla="*/ 5256586 w 5256586"/>
              <a:gd name="connsiteY2" fmla="*/ 1749150 h 1749150"/>
              <a:gd name="connsiteX3" fmla="*/ 0 w 5256586"/>
              <a:gd name="connsiteY3" fmla="*/ 1749150 h 1749150"/>
              <a:gd name="connsiteX4" fmla="*/ 0 w 5256586"/>
              <a:gd name="connsiteY4" fmla="*/ 0 h 1749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56586" h="1749150">
                <a:moveTo>
                  <a:pt x="0" y="0"/>
                </a:moveTo>
                <a:lnTo>
                  <a:pt x="5256586" y="0"/>
                </a:lnTo>
                <a:lnTo>
                  <a:pt x="5256586" y="1749150"/>
                </a:lnTo>
                <a:lnTo>
                  <a:pt x="0" y="174915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66897" tIns="15240" rIns="85344" bIns="15240" numCol="1" spcCol="1270" anchor="t" anchorCtr="0">
            <a:noAutofit/>
          </a:bodyPr>
          <a:lstStyle/>
          <a:p>
            <a:pPr marL="0" lvl="1" defTabSz="533400">
              <a:lnSpc>
                <a:spcPct val="80000"/>
              </a:lnSpc>
              <a:spcBef>
                <a:spcPct val="0"/>
              </a:spcBef>
              <a:spcAft>
                <a:spcPts val="200"/>
              </a:spcAft>
            </a:pPr>
            <a:r>
              <a:rPr lang="ru-RU" sz="1600" dirty="0">
                <a:solidFill>
                  <a:srgbClr val="1C1C1C"/>
                </a:solidFill>
              </a:rPr>
              <a:t>3 месяца</a:t>
            </a:r>
          </a:p>
          <a:p>
            <a:pPr marL="0" lvl="1" algn="l" defTabSz="533400">
              <a:lnSpc>
                <a:spcPct val="80000"/>
              </a:lnSpc>
              <a:spcBef>
                <a:spcPct val="0"/>
              </a:spcBef>
            </a:pPr>
            <a:r>
              <a:rPr lang="ru-RU" sz="1050" b="0" kern="1200" spc="-20" dirty="0" smtClean="0">
                <a:solidFill>
                  <a:schemeClr val="tx1"/>
                </a:solidFill>
                <a:latin typeface="Arial" panose="020B0604020202020204" pitchFamily="34" charset="0"/>
                <a:ea typeface="Proxima Nova" charset="0"/>
                <a:cs typeface="Arial" panose="020B0604020202020204" pitchFamily="34" charset="0"/>
              </a:rPr>
              <a:t>на последнем (текущем) месте работы</a:t>
            </a:r>
            <a:endParaRPr lang="ru-RU" sz="1050" b="1" kern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олилиния 18"/>
          <p:cNvSpPr/>
          <p:nvPr/>
        </p:nvSpPr>
        <p:spPr>
          <a:xfrm>
            <a:off x="2294472" y="1962225"/>
            <a:ext cx="3798184" cy="694033"/>
          </a:xfrm>
          <a:custGeom>
            <a:avLst/>
            <a:gdLst>
              <a:gd name="connsiteX0" fmla="*/ 0 w 5256586"/>
              <a:gd name="connsiteY0" fmla="*/ 0 h 1749150"/>
              <a:gd name="connsiteX1" fmla="*/ 5256586 w 5256586"/>
              <a:gd name="connsiteY1" fmla="*/ 0 h 1749150"/>
              <a:gd name="connsiteX2" fmla="*/ 5256586 w 5256586"/>
              <a:gd name="connsiteY2" fmla="*/ 1749150 h 1749150"/>
              <a:gd name="connsiteX3" fmla="*/ 0 w 5256586"/>
              <a:gd name="connsiteY3" fmla="*/ 1749150 h 1749150"/>
              <a:gd name="connsiteX4" fmla="*/ 0 w 5256586"/>
              <a:gd name="connsiteY4" fmla="*/ 0 h 1749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56586" h="1749150">
                <a:moveTo>
                  <a:pt x="0" y="0"/>
                </a:moveTo>
                <a:lnTo>
                  <a:pt x="5256586" y="0"/>
                </a:lnTo>
                <a:lnTo>
                  <a:pt x="5256586" y="1749150"/>
                </a:lnTo>
                <a:lnTo>
                  <a:pt x="0" y="174915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66897" tIns="15240" rIns="85344" bIns="15240" numCol="1" spcCol="1270" anchor="t" anchorCtr="0">
            <a:noAutofit/>
          </a:bodyPr>
          <a:lstStyle/>
          <a:p>
            <a:pPr marL="0" lvl="1" algn="l" defTabSz="533400">
              <a:lnSpc>
                <a:spcPct val="80000"/>
              </a:lnSpc>
              <a:spcBef>
                <a:spcPct val="0"/>
              </a:spcBef>
              <a:spcAft>
                <a:spcPts val="200"/>
              </a:spcAft>
            </a:pPr>
            <a:r>
              <a:rPr lang="ru-RU" sz="1600" dirty="0">
                <a:solidFill>
                  <a:srgbClr val="1C1C1C"/>
                </a:solidFill>
              </a:rPr>
              <a:t>супруг(а)</a:t>
            </a:r>
          </a:p>
          <a:p>
            <a:pPr marL="0" lvl="1" algn="l" defTabSz="533400">
              <a:lnSpc>
                <a:spcPct val="80000"/>
              </a:lnSpc>
              <a:spcBef>
                <a:spcPct val="0"/>
              </a:spcBef>
            </a:pPr>
            <a:r>
              <a:rPr lang="ru-RU" sz="1050" b="0" kern="1200" spc="-20" dirty="0" smtClean="0">
                <a:solidFill>
                  <a:schemeClr val="tx1"/>
                </a:solidFill>
                <a:latin typeface="Arial" panose="020B0604020202020204" pitchFamily="34" charset="0"/>
                <a:ea typeface="Proxima Nova" charset="0"/>
                <a:cs typeface="Arial" panose="020B0604020202020204" pitchFamily="34" charset="0"/>
              </a:rPr>
              <a:t>заемщика (при отсутствии брачного договора</a:t>
            </a:r>
            <a:r>
              <a:rPr lang="en-US" sz="1050" b="0" kern="1200" spc="-20" dirty="0" smtClean="0">
                <a:solidFill>
                  <a:schemeClr val="tx1"/>
                </a:solidFill>
                <a:latin typeface="Arial" panose="020B0604020202020204" pitchFamily="34" charset="0"/>
                <a:ea typeface="Proxima Nova" charset="0"/>
                <a:cs typeface="Arial" panose="020B0604020202020204" pitchFamily="34" charset="0"/>
              </a:rPr>
              <a:t>/</a:t>
            </a:r>
            <a:r>
              <a:rPr lang="ru-RU" sz="1050" b="0" kern="1200" spc="-20" dirty="0" smtClean="0">
                <a:solidFill>
                  <a:schemeClr val="tx1"/>
                </a:solidFill>
                <a:latin typeface="Arial" panose="020B0604020202020204" pitchFamily="34" charset="0"/>
                <a:ea typeface="Proxima Nova" charset="0"/>
                <a:cs typeface="Arial" panose="020B0604020202020204" pitchFamily="34" charset="0"/>
              </a:rPr>
              <a:t> контракта). Для увеличения суммы кредита в качестве </a:t>
            </a:r>
            <a:r>
              <a:rPr lang="ru-RU" sz="1050" b="0" kern="1200" spc="-20" dirty="0" err="1" smtClean="0">
                <a:solidFill>
                  <a:schemeClr val="tx1"/>
                </a:solidFill>
                <a:latin typeface="Arial" panose="020B0604020202020204" pitchFamily="34" charset="0"/>
                <a:ea typeface="Proxima Nova" charset="0"/>
                <a:cs typeface="Arial" panose="020B0604020202020204" pitchFamily="34" charset="0"/>
              </a:rPr>
              <a:t>созаемщика</a:t>
            </a:r>
            <a:r>
              <a:rPr lang="ru-RU" sz="1050" b="0" kern="1200" spc="-20" dirty="0" smtClean="0">
                <a:solidFill>
                  <a:schemeClr val="tx1"/>
                </a:solidFill>
                <a:latin typeface="Arial" panose="020B0604020202020204" pitchFamily="34" charset="0"/>
                <a:ea typeface="Proxima Nova" charset="0"/>
                <a:cs typeface="Arial" panose="020B0604020202020204" pitchFamily="34" charset="0"/>
              </a:rPr>
              <a:t> можно привлечь до 3-х человек (не только родственников)</a:t>
            </a:r>
            <a:endParaRPr lang="ru-RU" sz="1050" b="1" kern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олилиния 19"/>
          <p:cNvSpPr/>
          <p:nvPr/>
        </p:nvSpPr>
        <p:spPr>
          <a:xfrm>
            <a:off x="199733" y="1992551"/>
            <a:ext cx="1919261" cy="213798"/>
          </a:xfrm>
          <a:custGeom>
            <a:avLst/>
            <a:gdLst>
              <a:gd name="connsiteX0" fmla="*/ 0 w 5256586"/>
              <a:gd name="connsiteY0" fmla="*/ 0 h 1749150"/>
              <a:gd name="connsiteX1" fmla="*/ 5256586 w 5256586"/>
              <a:gd name="connsiteY1" fmla="*/ 0 h 1749150"/>
              <a:gd name="connsiteX2" fmla="*/ 5256586 w 5256586"/>
              <a:gd name="connsiteY2" fmla="*/ 1749150 h 1749150"/>
              <a:gd name="connsiteX3" fmla="*/ 0 w 5256586"/>
              <a:gd name="connsiteY3" fmla="*/ 1749150 h 1749150"/>
              <a:gd name="connsiteX4" fmla="*/ 0 w 5256586"/>
              <a:gd name="connsiteY4" fmla="*/ 0 h 1749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56586" h="1749150">
                <a:moveTo>
                  <a:pt x="0" y="0"/>
                </a:moveTo>
                <a:lnTo>
                  <a:pt x="5256586" y="0"/>
                </a:lnTo>
                <a:lnTo>
                  <a:pt x="5256586" y="1749150"/>
                </a:lnTo>
                <a:lnTo>
                  <a:pt x="0" y="174915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66897" tIns="15240" rIns="85344" bIns="15240" numCol="1" spcCol="1270" anchor="ctr" anchorCtr="0">
            <a:noAutofit/>
          </a:bodyPr>
          <a:lstStyle/>
          <a:p>
            <a:pPr marL="0" lvl="1" defTabSz="53340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</a:pP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СОЗАЕМЩИКИ</a:t>
            </a:r>
            <a:endParaRPr lang="ru-RU" sz="11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Полилиния 35"/>
          <p:cNvSpPr/>
          <p:nvPr/>
        </p:nvSpPr>
        <p:spPr>
          <a:xfrm>
            <a:off x="196899" y="2888938"/>
            <a:ext cx="1919261" cy="213798"/>
          </a:xfrm>
          <a:custGeom>
            <a:avLst/>
            <a:gdLst>
              <a:gd name="connsiteX0" fmla="*/ 0 w 5256586"/>
              <a:gd name="connsiteY0" fmla="*/ 0 h 1749150"/>
              <a:gd name="connsiteX1" fmla="*/ 5256586 w 5256586"/>
              <a:gd name="connsiteY1" fmla="*/ 0 h 1749150"/>
              <a:gd name="connsiteX2" fmla="*/ 5256586 w 5256586"/>
              <a:gd name="connsiteY2" fmla="*/ 1749150 h 1749150"/>
              <a:gd name="connsiteX3" fmla="*/ 0 w 5256586"/>
              <a:gd name="connsiteY3" fmla="*/ 1749150 h 1749150"/>
              <a:gd name="connsiteX4" fmla="*/ 0 w 5256586"/>
              <a:gd name="connsiteY4" fmla="*/ 0 h 1749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56586" h="1749150">
                <a:moveTo>
                  <a:pt x="0" y="0"/>
                </a:moveTo>
                <a:lnTo>
                  <a:pt x="5256586" y="0"/>
                </a:lnTo>
                <a:lnTo>
                  <a:pt x="5256586" y="1749150"/>
                </a:lnTo>
                <a:lnTo>
                  <a:pt x="0" y="174915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66897" tIns="15240" rIns="85344" bIns="15240" numCol="1" spcCol="1270" anchor="ctr" anchorCtr="0">
            <a:noAutofit/>
          </a:bodyPr>
          <a:lstStyle/>
          <a:p>
            <a:pPr marL="0" lvl="1" defTabSz="53340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</a:pPr>
            <a:r>
              <a:rPr lang="ru-RU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ПАКЕТ </a:t>
            </a:r>
          </a:p>
          <a:p>
            <a:pPr marL="0" lvl="1" defTabSz="53340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</a:pPr>
            <a:r>
              <a:rPr lang="ru-RU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ДОКУМЕНТОВ</a:t>
            </a:r>
            <a:endParaRPr lang="ru-RU" sz="16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Полилиния 39"/>
          <p:cNvSpPr/>
          <p:nvPr/>
        </p:nvSpPr>
        <p:spPr>
          <a:xfrm>
            <a:off x="2567855" y="3785000"/>
            <a:ext cx="3862830" cy="357021"/>
          </a:xfrm>
          <a:custGeom>
            <a:avLst/>
            <a:gdLst>
              <a:gd name="connsiteX0" fmla="*/ 0 w 5256585"/>
              <a:gd name="connsiteY0" fmla="*/ 0 h 2369842"/>
              <a:gd name="connsiteX1" fmla="*/ 5256585 w 5256585"/>
              <a:gd name="connsiteY1" fmla="*/ 0 h 2369842"/>
              <a:gd name="connsiteX2" fmla="*/ 5256585 w 5256585"/>
              <a:gd name="connsiteY2" fmla="*/ 2369842 h 2369842"/>
              <a:gd name="connsiteX3" fmla="*/ 0 w 5256585"/>
              <a:gd name="connsiteY3" fmla="*/ 2369842 h 2369842"/>
              <a:gd name="connsiteX4" fmla="*/ 0 w 5256585"/>
              <a:gd name="connsiteY4" fmla="*/ 0 h 2369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56585" h="2369842">
                <a:moveTo>
                  <a:pt x="0" y="0"/>
                </a:moveTo>
                <a:lnTo>
                  <a:pt x="5256585" y="0"/>
                </a:lnTo>
                <a:lnTo>
                  <a:pt x="5256585" y="2369842"/>
                </a:lnTo>
                <a:lnTo>
                  <a:pt x="0" y="236984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66897" tIns="15240" rIns="85344" bIns="15240" numCol="1" spcCol="1270" anchor="t" anchorCtr="0">
            <a:spAutoFit/>
          </a:bodyPr>
          <a:lstStyle/>
          <a:p>
            <a:pPr marL="180975" lvl="1" defTabSz="533400">
              <a:lnSpc>
                <a:spcPct val="80000"/>
              </a:lnSpc>
              <a:spcBef>
                <a:spcPct val="0"/>
              </a:spcBef>
            </a:pPr>
            <a:r>
              <a:rPr lang="ru-RU" sz="1600" dirty="0">
                <a:solidFill>
                  <a:srgbClr val="1C1C1C"/>
                </a:solidFill>
              </a:rPr>
              <a:t>Военный билет </a:t>
            </a:r>
            <a:r>
              <a:rPr lang="ru-RU" sz="1050" spc="-20" dirty="0">
                <a:latin typeface="Arial" panose="020B0604020202020204" pitchFamily="34" charset="0"/>
                <a:ea typeface="Proxima Nova" charset="0"/>
              </a:rPr>
              <a:t>или приписное свидетельство - для мужчин в возрасте до 27 лет (включительно)</a:t>
            </a:r>
          </a:p>
        </p:txBody>
      </p:sp>
      <p:pic>
        <p:nvPicPr>
          <p:cNvPr id="47" name="Рисунок 46" descr="https://static.tildacdn.com/tild3238-3436-4738-b530-306632373262/9012c88a5e3ddf4315bc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27800" y="872606"/>
            <a:ext cx="5957671" cy="2400568"/>
          </a:xfrm>
          <a:custGeom>
            <a:avLst/>
            <a:gdLst>
              <a:gd name="connsiteX0" fmla="*/ 5984619 w 16002000"/>
              <a:gd name="connsiteY0" fmla="*/ 0 h 7266677"/>
              <a:gd name="connsiteX1" fmla="*/ 8897454 w 16002000"/>
              <a:gd name="connsiteY1" fmla="*/ 1142533 h 7266677"/>
              <a:gd name="connsiteX2" fmla="*/ 11150589 w 16002000"/>
              <a:gd name="connsiteY2" fmla="*/ 2611514 h 7266677"/>
              <a:gd name="connsiteX3" fmla="*/ 11075039 w 16002000"/>
              <a:gd name="connsiteY3" fmla="*/ 2841283 h 7266677"/>
              <a:gd name="connsiteX4" fmla="*/ 12620441 w 16002000"/>
              <a:gd name="connsiteY4" fmla="*/ 3855004 h 7266677"/>
              <a:gd name="connsiteX5" fmla="*/ 12629417 w 16002000"/>
              <a:gd name="connsiteY5" fmla="*/ 4101609 h 7266677"/>
              <a:gd name="connsiteX6" fmla="*/ 12335625 w 16002000"/>
              <a:gd name="connsiteY6" fmla="*/ 4256192 h 7266677"/>
              <a:gd name="connsiteX7" fmla="*/ 13348955 w 16002000"/>
              <a:gd name="connsiteY7" fmla="*/ 4251605 h 7266677"/>
              <a:gd name="connsiteX8" fmla="*/ 13361552 w 16002000"/>
              <a:gd name="connsiteY8" fmla="*/ 4170642 h 7266677"/>
              <a:gd name="connsiteX9" fmla="*/ 13438981 w 16002000"/>
              <a:gd name="connsiteY9" fmla="*/ 4113109 h 7266677"/>
              <a:gd name="connsiteX10" fmla="*/ 13517563 w 16002000"/>
              <a:gd name="connsiteY10" fmla="*/ 4170260 h 7266677"/>
              <a:gd name="connsiteX11" fmla="*/ 13524707 w 16002000"/>
              <a:gd name="connsiteY11" fmla="*/ 4248840 h 7266677"/>
              <a:gd name="connsiteX12" fmla="*/ 14523875 w 16002000"/>
              <a:gd name="connsiteY12" fmla="*/ 4243233 h 7266677"/>
              <a:gd name="connsiteX13" fmla="*/ 14519074 w 16002000"/>
              <a:gd name="connsiteY13" fmla="*/ 4157143 h 7266677"/>
              <a:gd name="connsiteX14" fmla="*/ 14612938 w 16002000"/>
              <a:gd name="connsiteY14" fmla="*/ 4098821 h 7266677"/>
              <a:gd name="connsiteX15" fmla="*/ 14684376 w 16002000"/>
              <a:gd name="connsiteY15" fmla="*/ 4158353 h 7266677"/>
              <a:gd name="connsiteX16" fmla="*/ 14693189 w 16002000"/>
              <a:gd name="connsiteY16" fmla="*/ 4237751 h 7266677"/>
              <a:gd name="connsiteX17" fmla="*/ 15769621 w 16002000"/>
              <a:gd name="connsiteY17" fmla="*/ 4232527 h 7266677"/>
              <a:gd name="connsiteX18" fmla="*/ 15775947 w 16002000"/>
              <a:gd name="connsiteY18" fmla="*/ 4133332 h 7266677"/>
              <a:gd name="connsiteX19" fmla="*/ 15867857 w 16002000"/>
              <a:gd name="connsiteY19" fmla="*/ 4089296 h 7266677"/>
              <a:gd name="connsiteX20" fmla="*/ 15952906 w 16002000"/>
              <a:gd name="connsiteY20" fmla="*/ 4146802 h 7266677"/>
              <a:gd name="connsiteX21" fmla="*/ 15958344 w 16002000"/>
              <a:gd name="connsiteY21" fmla="*/ 4222646 h 7266677"/>
              <a:gd name="connsiteX22" fmla="*/ 15996444 w 16002000"/>
              <a:gd name="connsiteY22" fmla="*/ 4229790 h 7266677"/>
              <a:gd name="connsiteX23" fmla="*/ 16002000 w 16002000"/>
              <a:gd name="connsiteY23" fmla="*/ 6676193 h 7266677"/>
              <a:gd name="connsiteX24" fmla="*/ 16002000 w 16002000"/>
              <a:gd name="connsiteY24" fmla="*/ 7266677 h 7266677"/>
              <a:gd name="connsiteX25" fmla="*/ 0 w 16002000"/>
              <a:gd name="connsiteY25" fmla="*/ 7266677 h 7266677"/>
              <a:gd name="connsiteX26" fmla="*/ 0 w 16002000"/>
              <a:gd name="connsiteY26" fmla="*/ 4254271 h 7266677"/>
              <a:gd name="connsiteX27" fmla="*/ 192123 w 16002000"/>
              <a:gd name="connsiteY27" fmla="*/ 4249018 h 7266677"/>
              <a:gd name="connsiteX28" fmla="*/ 188284 w 16002000"/>
              <a:gd name="connsiteY28" fmla="*/ 4170792 h 7266677"/>
              <a:gd name="connsiteX29" fmla="*/ 287337 w 16002000"/>
              <a:gd name="connsiteY29" fmla="*/ 4127396 h 7266677"/>
              <a:gd name="connsiteX30" fmla="*/ 389731 w 16002000"/>
              <a:gd name="connsiteY30" fmla="*/ 4172640 h 7266677"/>
              <a:gd name="connsiteX31" fmla="*/ 394458 w 16002000"/>
              <a:gd name="connsiteY31" fmla="*/ 4247277 h 7266677"/>
              <a:gd name="connsiteX32" fmla="*/ 1124293 w 16002000"/>
              <a:gd name="connsiteY32" fmla="*/ 4266326 h 7266677"/>
              <a:gd name="connsiteX33" fmla="*/ 1123156 w 16002000"/>
              <a:gd name="connsiteY33" fmla="*/ 4186927 h 7266677"/>
              <a:gd name="connsiteX34" fmla="*/ 1206358 w 16002000"/>
              <a:gd name="connsiteY34" fmla="*/ 4140476 h 7266677"/>
              <a:gd name="connsiteX35" fmla="*/ 1301750 w 16002000"/>
              <a:gd name="connsiteY35" fmla="*/ 4186927 h 7266677"/>
              <a:gd name="connsiteX36" fmla="*/ 1300613 w 16002000"/>
              <a:gd name="connsiteY36" fmla="*/ 4263945 h 7266677"/>
              <a:gd name="connsiteX37" fmla="*/ 1947922 w 16002000"/>
              <a:gd name="connsiteY37" fmla="*/ 4268067 h 7266677"/>
              <a:gd name="connsiteX38" fmla="*/ 1944688 w 16002000"/>
              <a:gd name="connsiteY38" fmla="*/ 4203596 h 7266677"/>
              <a:gd name="connsiteX39" fmla="*/ 2030448 w 16002000"/>
              <a:gd name="connsiteY39" fmla="*/ 4159526 h 7266677"/>
              <a:gd name="connsiteX40" fmla="*/ 2123282 w 16002000"/>
              <a:gd name="connsiteY40" fmla="*/ 4210740 h 7266677"/>
              <a:gd name="connsiteX41" fmla="*/ 2124881 w 16002000"/>
              <a:gd name="connsiteY41" fmla="*/ 4272830 h 7266677"/>
              <a:gd name="connsiteX42" fmla="*/ 2698726 w 16002000"/>
              <a:gd name="connsiteY42" fmla="*/ 4281076 h 7266677"/>
              <a:gd name="connsiteX43" fmla="*/ 2699544 w 16002000"/>
              <a:gd name="connsiteY43" fmla="*/ 4213121 h 7266677"/>
              <a:gd name="connsiteX44" fmla="*/ 2777592 w 16002000"/>
              <a:gd name="connsiteY44" fmla="*/ 4177936 h 7266677"/>
              <a:gd name="connsiteX45" fmla="*/ 2848035 w 16002000"/>
              <a:gd name="connsiteY45" fmla="*/ 4209176 h 7266677"/>
              <a:gd name="connsiteX46" fmla="*/ 2861469 w 16002000"/>
              <a:gd name="connsiteY46" fmla="*/ 4284559 h 7266677"/>
              <a:gd name="connsiteX47" fmla="*/ 3374433 w 16002000"/>
              <a:gd name="connsiteY47" fmla="*/ 4292342 h 7266677"/>
              <a:gd name="connsiteX48" fmla="*/ 3371057 w 16002000"/>
              <a:gd name="connsiteY48" fmla="*/ 4215503 h 7266677"/>
              <a:gd name="connsiteX49" fmla="*/ 3451557 w 16002000"/>
              <a:gd name="connsiteY49" fmla="*/ 4182059 h 7266677"/>
              <a:gd name="connsiteX50" fmla="*/ 3530601 w 16002000"/>
              <a:gd name="connsiteY50" fmla="*/ 4220264 h 7266677"/>
              <a:gd name="connsiteX51" fmla="*/ 3530600 w 16002000"/>
              <a:gd name="connsiteY51" fmla="*/ 4291241 h 7266677"/>
              <a:gd name="connsiteX52" fmla="*/ 3996366 w 16002000"/>
              <a:gd name="connsiteY52" fmla="*/ 4292982 h 7266677"/>
              <a:gd name="connsiteX53" fmla="*/ 4000310 w 16002000"/>
              <a:gd name="connsiteY53" fmla="*/ 4221899 h 7266677"/>
              <a:gd name="connsiteX54" fmla="*/ 4087814 w 16002000"/>
              <a:gd name="connsiteY54" fmla="*/ 4205977 h 7266677"/>
              <a:gd name="connsiteX55" fmla="*/ 4140201 w 16002000"/>
              <a:gd name="connsiteY55" fmla="*/ 4234552 h 7266677"/>
              <a:gd name="connsiteX56" fmla="*/ 4137820 w 16002000"/>
              <a:gd name="connsiteY56" fmla="*/ 4291703 h 7266677"/>
              <a:gd name="connsiteX57" fmla="*/ 4184413 w 16002000"/>
              <a:gd name="connsiteY57" fmla="*/ 4300125 h 7266677"/>
              <a:gd name="connsiteX58" fmla="*/ 4200443 w 16002000"/>
              <a:gd name="connsiteY58" fmla="*/ 2800720 h 7266677"/>
              <a:gd name="connsiteX59" fmla="*/ 3995193 w 16002000"/>
              <a:gd name="connsiteY59" fmla="*/ 2699499 h 7266677"/>
              <a:gd name="connsiteX60" fmla="*/ 3994624 w 16002000"/>
              <a:gd name="connsiteY60" fmla="*/ 2621913 h 7266677"/>
              <a:gd name="connsiteX61" fmla="*/ 3750883 w 16002000"/>
              <a:gd name="connsiteY61" fmla="*/ 2578589 h 7266677"/>
              <a:gd name="connsiteX62" fmla="*/ 3684387 w 16002000"/>
              <a:gd name="connsiteY62" fmla="*/ 2385778 h 7266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16002000" h="7266677">
                <a:moveTo>
                  <a:pt x="5984619" y="0"/>
                </a:moveTo>
                <a:cubicBezTo>
                  <a:pt x="6960327" y="407037"/>
                  <a:pt x="7926509" y="761689"/>
                  <a:pt x="8897454" y="1142533"/>
                </a:cubicBezTo>
                <a:lnTo>
                  <a:pt x="11150589" y="2611514"/>
                </a:lnTo>
                <a:lnTo>
                  <a:pt x="11075039" y="2841283"/>
                </a:lnTo>
                <a:cubicBezTo>
                  <a:pt x="11590173" y="3179190"/>
                  <a:pt x="12100544" y="3526622"/>
                  <a:pt x="12620441" y="3855004"/>
                </a:cubicBezTo>
                <a:cubicBezTo>
                  <a:pt x="12620258" y="3930856"/>
                  <a:pt x="12629600" y="4025757"/>
                  <a:pt x="12629417" y="4101609"/>
                </a:cubicBezTo>
                <a:lnTo>
                  <a:pt x="12335625" y="4256192"/>
                </a:lnTo>
                <a:cubicBezTo>
                  <a:pt x="12453960" y="4281191"/>
                  <a:pt x="13273642" y="4253898"/>
                  <a:pt x="13348955" y="4251605"/>
                </a:cubicBezTo>
                <a:cubicBezTo>
                  <a:pt x="13366736" y="4262030"/>
                  <a:pt x="13346547" y="4182612"/>
                  <a:pt x="13361552" y="4170642"/>
                </a:cubicBezTo>
                <a:cubicBezTo>
                  <a:pt x="13376557" y="4158672"/>
                  <a:pt x="13428617" y="4110139"/>
                  <a:pt x="13438981" y="4113109"/>
                </a:cubicBezTo>
                <a:cubicBezTo>
                  <a:pt x="13464585" y="4119396"/>
                  <a:pt x="13506610" y="4156907"/>
                  <a:pt x="13517563" y="4170260"/>
                </a:cubicBezTo>
                <a:cubicBezTo>
                  <a:pt x="13530263" y="4177008"/>
                  <a:pt x="13523279" y="4260887"/>
                  <a:pt x="13524707" y="4248840"/>
                </a:cubicBezTo>
                <a:cubicBezTo>
                  <a:pt x="13690441" y="4260605"/>
                  <a:pt x="14359735" y="4252959"/>
                  <a:pt x="14523875" y="4243233"/>
                </a:cubicBezTo>
                <a:cubicBezTo>
                  <a:pt x="14523069" y="4210568"/>
                  <a:pt x="14519880" y="4189808"/>
                  <a:pt x="14519074" y="4157143"/>
                </a:cubicBezTo>
                <a:cubicBezTo>
                  <a:pt x="14550362" y="4137702"/>
                  <a:pt x="14579269" y="4123024"/>
                  <a:pt x="14612938" y="4098821"/>
                </a:cubicBezTo>
                <a:cubicBezTo>
                  <a:pt x="14632154" y="4108945"/>
                  <a:pt x="14671001" y="4135198"/>
                  <a:pt x="14684376" y="4158353"/>
                </a:cubicBezTo>
                <a:cubicBezTo>
                  <a:pt x="14692989" y="4145790"/>
                  <a:pt x="14684559" y="4250789"/>
                  <a:pt x="14693189" y="4237751"/>
                </a:cubicBezTo>
                <a:lnTo>
                  <a:pt x="15769621" y="4232527"/>
                </a:lnTo>
                <a:lnTo>
                  <a:pt x="15775947" y="4133332"/>
                </a:lnTo>
                <a:lnTo>
                  <a:pt x="15867857" y="4089296"/>
                </a:lnTo>
                <a:cubicBezTo>
                  <a:pt x="15918432" y="4134658"/>
                  <a:pt x="15928525" y="4113347"/>
                  <a:pt x="15952906" y="4146802"/>
                </a:cubicBezTo>
                <a:cubicBezTo>
                  <a:pt x="15958462" y="4169027"/>
                  <a:pt x="15951881" y="4210005"/>
                  <a:pt x="15958344" y="4222646"/>
                </a:cubicBezTo>
                <a:cubicBezTo>
                  <a:pt x="15964807" y="4235287"/>
                  <a:pt x="15998464" y="4222474"/>
                  <a:pt x="15996444" y="4229790"/>
                </a:cubicBezTo>
                <a:lnTo>
                  <a:pt x="16002000" y="6676193"/>
                </a:lnTo>
                <a:lnTo>
                  <a:pt x="16002000" y="7266677"/>
                </a:lnTo>
                <a:lnTo>
                  <a:pt x="0" y="7266677"/>
                </a:lnTo>
                <a:lnTo>
                  <a:pt x="0" y="4254271"/>
                </a:lnTo>
                <a:lnTo>
                  <a:pt x="192123" y="4249018"/>
                </a:lnTo>
                <a:lnTo>
                  <a:pt x="188284" y="4170792"/>
                </a:lnTo>
                <a:lnTo>
                  <a:pt x="287337" y="4127396"/>
                </a:lnTo>
                <a:lnTo>
                  <a:pt x="389731" y="4172640"/>
                </a:lnTo>
                <a:lnTo>
                  <a:pt x="394458" y="4247277"/>
                </a:lnTo>
                <a:lnTo>
                  <a:pt x="1124293" y="4266326"/>
                </a:lnTo>
                <a:lnTo>
                  <a:pt x="1123156" y="4186927"/>
                </a:lnTo>
                <a:lnTo>
                  <a:pt x="1206358" y="4140476"/>
                </a:lnTo>
                <a:lnTo>
                  <a:pt x="1301750" y="4186927"/>
                </a:lnTo>
                <a:lnTo>
                  <a:pt x="1300613" y="4263945"/>
                </a:lnTo>
                <a:lnTo>
                  <a:pt x="1947922" y="4268067"/>
                </a:lnTo>
                <a:lnTo>
                  <a:pt x="1944688" y="4203596"/>
                </a:lnTo>
                <a:lnTo>
                  <a:pt x="2030448" y="4159526"/>
                </a:lnTo>
                <a:cubicBezTo>
                  <a:pt x="2040755" y="4174216"/>
                  <a:pt x="2112975" y="4196050"/>
                  <a:pt x="2123282" y="4210740"/>
                </a:cubicBezTo>
                <a:lnTo>
                  <a:pt x="2124881" y="4272830"/>
                </a:lnTo>
                <a:lnTo>
                  <a:pt x="2698726" y="4281076"/>
                </a:lnTo>
                <a:cubicBezTo>
                  <a:pt x="2706936" y="4259218"/>
                  <a:pt x="2691334" y="4234979"/>
                  <a:pt x="2699544" y="4213121"/>
                </a:cubicBezTo>
                <a:lnTo>
                  <a:pt x="2777592" y="4177936"/>
                </a:lnTo>
                <a:lnTo>
                  <a:pt x="2848035" y="4209176"/>
                </a:lnTo>
                <a:cubicBezTo>
                  <a:pt x="2869976" y="4212872"/>
                  <a:pt x="2839528" y="4280863"/>
                  <a:pt x="2861469" y="4284559"/>
                </a:cubicBezTo>
                <a:cubicBezTo>
                  <a:pt x="3036426" y="4294296"/>
                  <a:pt x="3201858" y="4289748"/>
                  <a:pt x="3374433" y="4292342"/>
                </a:cubicBezTo>
                <a:lnTo>
                  <a:pt x="3371057" y="4215503"/>
                </a:lnTo>
                <a:lnTo>
                  <a:pt x="3451557" y="4182059"/>
                </a:lnTo>
                <a:lnTo>
                  <a:pt x="3530601" y="4220264"/>
                </a:lnTo>
                <a:cubicBezTo>
                  <a:pt x="3530601" y="4243923"/>
                  <a:pt x="3530600" y="4267582"/>
                  <a:pt x="3530600" y="4291241"/>
                </a:cubicBezTo>
                <a:lnTo>
                  <a:pt x="3996366" y="4292982"/>
                </a:lnTo>
                <a:cubicBezTo>
                  <a:pt x="3997681" y="4269288"/>
                  <a:pt x="3987089" y="4231306"/>
                  <a:pt x="4000310" y="4221899"/>
                </a:cubicBezTo>
                <a:cubicBezTo>
                  <a:pt x="4031066" y="4204685"/>
                  <a:pt x="4071347" y="4177947"/>
                  <a:pt x="4087814" y="4205977"/>
                </a:cubicBezTo>
                <a:lnTo>
                  <a:pt x="4140201" y="4234552"/>
                </a:lnTo>
                <a:cubicBezTo>
                  <a:pt x="4139406" y="4253602"/>
                  <a:pt x="4138613" y="4272653"/>
                  <a:pt x="4137820" y="4291703"/>
                </a:cubicBezTo>
                <a:lnTo>
                  <a:pt x="4184413" y="4300125"/>
                </a:lnTo>
                <a:lnTo>
                  <a:pt x="4200443" y="2800720"/>
                </a:lnTo>
                <a:lnTo>
                  <a:pt x="3995193" y="2699499"/>
                </a:lnTo>
                <a:cubicBezTo>
                  <a:pt x="3995003" y="2673637"/>
                  <a:pt x="3994814" y="2647775"/>
                  <a:pt x="3994624" y="2621913"/>
                </a:cubicBezTo>
                <a:lnTo>
                  <a:pt x="3750883" y="2578589"/>
                </a:lnTo>
                <a:lnTo>
                  <a:pt x="3684387" y="238577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" name="Прямоугольник 52"/>
          <p:cNvSpPr/>
          <p:nvPr/>
        </p:nvSpPr>
        <p:spPr bwMode="auto">
          <a:xfrm>
            <a:off x="819485" y="3762741"/>
            <a:ext cx="1243322" cy="1520318"/>
          </a:xfrm>
          <a:prstGeom prst="rect">
            <a:avLst/>
          </a:prstGeom>
          <a:solidFill>
            <a:srgbClr val="255D30"/>
          </a:solidFill>
          <a:ln>
            <a:noFill/>
          </a:ln>
        </p:spPr>
        <p:txBody>
          <a:bodyPr lIns="0" tIns="0" rIns="0" bIns="0" rtlCol="0" anchor="ctr"/>
          <a:lstStyle/>
          <a:p>
            <a:pPr algn="ctr"/>
            <a:endParaRPr lang="ru-RU"/>
          </a:p>
        </p:txBody>
      </p:sp>
      <p:sp>
        <p:nvSpPr>
          <p:cNvPr id="52" name="Прямоугольник 51"/>
          <p:cNvSpPr/>
          <p:nvPr/>
        </p:nvSpPr>
        <p:spPr bwMode="auto">
          <a:xfrm>
            <a:off x="541089" y="4029558"/>
            <a:ext cx="1245098" cy="171657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lIns="0" tIns="0" rIns="0" bIns="0"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826636" y="4261288"/>
            <a:ext cx="90922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rgbClr val="1C1C1C"/>
                </a:solidFill>
              </a:rPr>
              <a:t>СНИЛС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837526" y="4725817"/>
            <a:ext cx="3491615" cy="4862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1600" dirty="0">
                <a:solidFill>
                  <a:srgbClr val="1C1C1C"/>
                </a:solidFill>
              </a:rPr>
              <a:t>Документы о семейном положении, наличии детей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819409" y="3249782"/>
            <a:ext cx="3097002" cy="4185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</a:pPr>
            <a:r>
              <a:rPr lang="ru-RU" sz="1600" dirty="0">
                <a:solidFill>
                  <a:srgbClr val="1C1C1C"/>
                </a:solidFill>
              </a:rPr>
              <a:t>Паспорт РФ</a:t>
            </a:r>
          </a:p>
          <a:p>
            <a:pPr>
              <a:lnSpc>
                <a:spcPct val="80000"/>
              </a:lnSpc>
            </a:pPr>
            <a:r>
              <a:rPr lang="ru-RU" sz="1050" spc="-20" dirty="0"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  <a:latin typeface="Arial" panose="020B0604020202020204" pitchFamily="34" charset="0"/>
                <a:ea typeface="Proxima Nova" charset="0"/>
              </a:rPr>
              <a:t>Или удостоверение личности военнослужащего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836160" y="5261529"/>
            <a:ext cx="3616682" cy="4185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1600" dirty="0">
                <a:solidFill>
                  <a:srgbClr val="1C1C1C"/>
                </a:solidFill>
              </a:rPr>
              <a:t>Трудовая книжка, </a:t>
            </a:r>
            <a:r>
              <a:rPr lang="ru-RU" sz="1050" spc="-20" dirty="0"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  <a:latin typeface="Arial" panose="020B0604020202020204" pitchFamily="34" charset="0"/>
                <a:ea typeface="Proxima Nova" charset="0"/>
              </a:rPr>
              <a:t>электронная или копия бумажной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828902" y="5750661"/>
            <a:ext cx="3686410" cy="4862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1600" dirty="0">
                <a:solidFill>
                  <a:srgbClr val="1C1C1C"/>
                </a:solidFill>
              </a:rPr>
              <a:t>Справка о доходах ФЛ по форме ФНС или по форме Банка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0249" y="2770863"/>
            <a:ext cx="432261" cy="388598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0248" y="3273174"/>
            <a:ext cx="432261" cy="388598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5266" y="3773259"/>
            <a:ext cx="432261" cy="388598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4108" y="4266386"/>
            <a:ext cx="432261" cy="388598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8972" y="4769574"/>
            <a:ext cx="432261" cy="388598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8972" y="5272763"/>
            <a:ext cx="432261" cy="388598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0027" y="5774599"/>
            <a:ext cx="432261" cy="388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512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424"/>
    </mc:Choice>
    <mc:Fallback xmlns="">
      <p:transition spd="slow" advTm="25424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/>
          <p:cNvSpPr>
            <a:spLocks noChangeAspect="1" noChangeArrowheads="1"/>
          </p:cNvSpPr>
          <p:nvPr/>
        </p:nvSpPr>
        <p:spPr bwMode="auto">
          <a:xfrm>
            <a:off x="6350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56" name="object 9"/>
          <p:cNvSpPr txBox="1"/>
          <p:nvPr/>
        </p:nvSpPr>
        <p:spPr>
          <a:xfrm>
            <a:off x="362789" y="218000"/>
            <a:ext cx="10442743" cy="35458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spcBef>
                <a:spcPts val="125"/>
              </a:spcBef>
            </a:pPr>
            <a:r>
              <a:rPr lang="ru-RU" sz="2200" b="1" spc="-20" dirty="0" smtClean="0">
                <a:latin typeface="Arial" panose="020B0604020202020204" pitchFamily="34" charset="0"/>
                <a:ea typeface="Proxima Nova" charset="0"/>
              </a:rPr>
              <a:t>ШАГИ ДЛЯ ПОЛУЧЕНИЯ КРЕДИТА</a:t>
            </a:r>
            <a:endParaRPr lang="ru-RU" sz="2200" b="1" dirty="0">
              <a:latin typeface="Arial" panose="020B0604020202020204" pitchFamily="34" charset="0"/>
            </a:endParaRPr>
          </a:p>
        </p:txBody>
      </p:sp>
      <p:sp>
        <p:nvSpPr>
          <p:cNvPr id="119" name="TextBox 118"/>
          <p:cNvSpPr txBox="1"/>
          <p:nvPr/>
        </p:nvSpPr>
        <p:spPr>
          <a:xfrm>
            <a:off x="998302" y="1125634"/>
            <a:ext cx="1930082" cy="584776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66897" tIns="15240" rIns="85344" bIns="15240" numCol="1" spcCol="1270" anchor="ctr" anchorCtr="0">
            <a:noAutofit/>
          </a:bodyPr>
          <a:lstStyle>
            <a:defPPr>
              <a:defRPr lang="ru-RU"/>
            </a:defPPr>
            <a:lvl1pPr>
              <a:defRPr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</a:defRPr>
            </a:lvl1pPr>
            <a:lvl2pPr marL="0" lvl="1" defTabSz="53340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  <a:defRPr sz="1400" b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</a:defRPr>
            </a:lvl3pPr>
            <a:lvl4pPr>
              <a:defRPr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</a:defRPr>
            </a:lvl4pPr>
            <a:lvl5pPr>
              <a:defRPr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</a:defRPr>
            </a:lvl5pPr>
            <a:lvl6pPr>
              <a:defRPr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</a:defRPr>
            </a:lvl6pPr>
            <a:lvl7pPr>
              <a:defRPr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</a:defRPr>
            </a:lvl7pPr>
            <a:lvl8pPr>
              <a:defRPr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</a:defRPr>
            </a:lvl8pPr>
            <a:lvl9pPr>
              <a:defRPr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</a:defRPr>
            </a:lvl9pPr>
          </a:lstStyle>
          <a:p>
            <a:pPr>
              <a:lnSpc>
                <a:spcPct val="80000"/>
              </a:lnSpc>
            </a:pPr>
            <a:r>
              <a:rPr lang="ru-RU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ПОДГОТОВКА ДОКУМЕНТОВ</a:t>
            </a:r>
          </a:p>
        </p:txBody>
      </p:sp>
      <p:sp>
        <p:nvSpPr>
          <p:cNvPr id="120" name="TextBox 119"/>
          <p:cNvSpPr txBox="1"/>
          <p:nvPr/>
        </p:nvSpPr>
        <p:spPr>
          <a:xfrm>
            <a:off x="1069192" y="1624486"/>
            <a:ext cx="223512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spc="-20" dirty="0" smtClean="0">
                <a:latin typeface="Arial" panose="020B0604020202020204" pitchFamily="34" charset="0"/>
                <a:ea typeface="Proxima Nova" charset="0"/>
              </a:rPr>
              <a:t>Предъявит </a:t>
            </a:r>
            <a:r>
              <a:rPr lang="ru-RU" sz="1000" spc="-20" dirty="0">
                <a:latin typeface="Arial" panose="020B0604020202020204" pitchFamily="34" charset="0"/>
                <a:ea typeface="Proxima Nova" charset="0"/>
              </a:rPr>
              <a:t>паспорт, документы о семейном положении/наличии детей и документы, подтверждающие финансовое состояние и трудовую занятость. Сообщите работнику банка номер СНИЛС и цель </a:t>
            </a:r>
            <a:r>
              <a:rPr lang="ru-RU" sz="1000" spc="-20" dirty="0" smtClean="0">
                <a:latin typeface="Arial" panose="020B0604020202020204" pitchFamily="34" charset="0"/>
                <a:ea typeface="Proxima Nova" charset="0"/>
              </a:rPr>
              <a:t>кредита</a:t>
            </a:r>
            <a:endParaRPr lang="ru-RU" sz="1000" spc="-20" dirty="0">
              <a:latin typeface="Arial" panose="020B0604020202020204" pitchFamily="34" charset="0"/>
              <a:ea typeface="Proxima Nova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4018870" y="1142516"/>
            <a:ext cx="1373367" cy="584776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66897" tIns="15240" rIns="85344" bIns="15240" numCol="1" spcCol="1270" anchor="ctr" anchorCtr="0">
            <a:noAutofit/>
          </a:bodyPr>
          <a:lstStyle>
            <a:defPPr>
              <a:defRPr lang="ru-RU"/>
            </a:defPPr>
            <a:lvl1pPr>
              <a:lnSpc>
                <a:spcPct val="80000"/>
              </a:lnSpc>
              <a:defRPr sz="14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0" lvl="1" defTabSz="53340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  <a:defRPr sz="1400" b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r>
              <a:rPr lang="ru-RU" dirty="0"/>
              <a:t>ПОДАЧА </a:t>
            </a:r>
          </a:p>
          <a:p>
            <a:r>
              <a:rPr lang="ru-RU" dirty="0"/>
              <a:t>ЗАЯВКИ</a:t>
            </a:r>
          </a:p>
        </p:txBody>
      </p:sp>
      <p:sp>
        <p:nvSpPr>
          <p:cNvPr id="117" name="TextBox 116"/>
          <p:cNvSpPr txBox="1"/>
          <p:nvPr/>
        </p:nvSpPr>
        <p:spPr>
          <a:xfrm>
            <a:off x="4094700" y="1621054"/>
            <a:ext cx="2196795" cy="1323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1000" spc="-20" dirty="0">
                <a:solidFill>
                  <a:srgbClr val="000000"/>
                </a:solidFill>
                <a:latin typeface="Arial" panose="020B0604020202020204" pitchFamily="34" charset="0"/>
                <a:ea typeface="Proxima Nova" charset="0"/>
              </a:rPr>
              <a:t>Оформить заявку можно:</a:t>
            </a:r>
          </a:p>
          <a:p>
            <a:pPr marL="171450" lvl="0" indent="-171450">
              <a:buFont typeface="Wingdings" panose="05000000000000000000" pitchFamily="2" charset="2"/>
              <a:buChar char="§"/>
            </a:pPr>
            <a:r>
              <a:rPr lang="ru-RU" sz="1000" spc="-20" dirty="0">
                <a:solidFill>
                  <a:srgbClr val="000000"/>
                </a:solidFill>
                <a:latin typeface="Arial" panose="020B0604020202020204" pitchFamily="34" charset="0"/>
                <a:ea typeface="Proxima Nova" charset="0"/>
              </a:rPr>
              <a:t>У партнеров Банка (застройщики, агентства недвижимости)</a:t>
            </a:r>
          </a:p>
          <a:p>
            <a:pPr marL="171450" lvl="0" indent="-171450">
              <a:buFont typeface="Wingdings" panose="05000000000000000000" pitchFamily="2" charset="2"/>
              <a:buChar char="§"/>
            </a:pPr>
            <a:r>
              <a:rPr lang="ru-RU" sz="1000" spc="-20" dirty="0">
                <a:solidFill>
                  <a:srgbClr val="000000"/>
                </a:solidFill>
                <a:latin typeface="Arial" panose="020B0604020202020204" pitchFamily="34" charset="0"/>
                <a:ea typeface="Proxima Nova" charset="0"/>
              </a:rPr>
              <a:t>В личном кабинете на сайте «Свое жилье»</a:t>
            </a:r>
            <a:r>
              <a:rPr lang="en-US" sz="1000" spc="-20" dirty="0">
                <a:solidFill>
                  <a:srgbClr val="000000"/>
                </a:solidFill>
                <a:latin typeface="Arial" panose="020B0604020202020204" pitchFamily="34" charset="0"/>
                <a:ea typeface="Proxima Nova" charset="0"/>
              </a:rPr>
              <a:t> </a:t>
            </a:r>
            <a:r>
              <a:rPr lang="en-US" sz="1000" u="sng" spc="-20" dirty="0">
                <a:solidFill>
                  <a:srgbClr val="0070C0"/>
                </a:solidFill>
                <a:latin typeface="Arial" panose="020B0604020202020204" pitchFamily="34" charset="0"/>
                <a:ea typeface="Proxima Nova" charset="0"/>
              </a:rPr>
              <a:t>(https://svoedom.ru/)</a:t>
            </a:r>
            <a:endParaRPr lang="ru-RU" sz="1000" u="sng" spc="-20" dirty="0">
              <a:solidFill>
                <a:srgbClr val="0070C0"/>
              </a:solidFill>
              <a:latin typeface="Arial" panose="020B0604020202020204" pitchFamily="34" charset="0"/>
              <a:ea typeface="Proxima Nova" charset="0"/>
            </a:endParaRPr>
          </a:p>
          <a:p>
            <a:pPr marL="171450" lvl="0" indent="-171450">
              <a:buFont typeface="Wingdings" panose="05000000000000000000" pitchFamily="2" charset="2"/>
              <a:buChar char="§"/>
            </a:pPr>
            <a:r>
              <a:rPr lang="ru-RU" sz="1000" spc="-20" dirty="0">
                <a:solidFill>
                  <a:srgbClr val="000000"/>
                </a:solidFill>
                <a:latin typeface="Arial" panose="020B0604020202020204" pitchFamily="34" charset="0"/>
                <a:ea typeface="Proxima Nova" charset="0"/>
              </a:rPr>
              <a:t>В отделении </a:t>
            </a:r>
            <a:r>
              <a:rPr lang="ru-RU" sz="1000" spc="-20" dirty="0" smtClean="0">
                <a:solidFill>
                  <a:srgbClr val="000000"/>
                </a:solidFill>
                <a:latin typeface="Arial" panose="020B0604020202020204" pitchFamily="34" charset="0"/>
                <a:ea typeface="Proxima Nova" charset="0"/>
              </a:rPr>
              <a:t>Банка</a:t>
            </a:r>
            <a:endParaRPr lang="ru-RU" sz="1000" spc="-20" dirty="0">
              <a:solidFill>
                <a:srgbClr val="000000"/>
              </a:solidFill>
              <a:latin typeface="Arial" panose="020B0604020202020204" pitchFamily="34" charset="0"/>
              <a:ea typeface="Proxima Nova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6985812" y="1142518"/>
            <a:ext cx="1662843" cy="584774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66897" tIns="15240" rIns="85344" bIns="15240" numCol="1" spcCol="1270" anchor="ctr" anchorCtr="0">
            <a:noAutofit/>
          </a:bodyPr>
          <a:lstStyle>
            <a:defPPr>
              <a:defRPr lang="ru-RU"/>
            </a:defPPr>
            <a:lvl1pPr>
              <a:lnSpc>
                <a:spcPct val="80000"/>
              </a:lnSpc>
              <a:defRPr sz="14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0" lvl="1" defTabSz="53340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  <a:defRPr sz="1400" b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r>
              <a:rPr lang="ru-RU" dirty="0"/>
              <a:t>ОДОБРЕНИЕ ЗАЯВКИ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7087192" y="1630040"/>
            <a:ext cx="1891486" cy="1323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1000" spc="-20" dirty="0">
                <a:solidFill>
                  <a:srgbClr val="000000"/>
                </a:solidFill>
                <a:latin typeface="Arial" panose="020B0604020202020204" pitchFamily="34" charset="0"/>
                <a:ea typeface="Proxima Nova" charset="0"/>
              </a:rPr>
              <a:t>На телефон приходит СМС об одобрении заявки или об отказе. </a:t>
            </a:r>
          </a:p>
          <a:p>
            <a:pPr lvl="0"/>
            <a:r>
              <a:rPr lang="ru-RU" sz="1000" spc="-20" dirty="0">
                <a:solidFill>
                  <a:srgbClr val="000000"/>
                </a:solidFill>
                <a:latin typeface="Arial" panose="020B0604020202020204" pitchFamily="34" charset="0"/>
                <a:ea typeface="Proxima Nova" charset="0"/>
              </a:rPr>
              <a:t>В случае одобрения заявки Вам перезванивает сотрудник Банка и сообщает о возможности подбора объекта недвижимости</a:t>
            </a:r>
            <a:endParaRPr lang="ru-RU" sz="1000" spc="-20" dirty="0">
              <a:latin typeface="Arial" panose="020B0604020202020204" pitchFamily="34" charset="0"/>
              <a:ea typeface="Proxima Nova" charset="0"/>
            </a:endParaRPr>
          </a:p>
        </p:txBody>
      </p:sp>
      <p:sp>
        <p:nvSpPr>
          <p:cNvPr id="107" name="TextBox 106"/>
          <p:cNvSpPr txBox="1"/>
          <p:nvPr/>
        </p:nvSpPr>
        <p:spPr>
          <a:xfrm>
            <a:off x="996420" y="3915384"/>
            <a:ext cx="2207906" cy="437043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66897" tIns="15240" rIns="85344" bIns="15240" numCol="1" spcCol="1270" anchor="ctr" anchorCtr="0">
            <a:noAutofit/>
          </a:bodyPr>
          <a:lstStyle>
            <a:defPPr>
              <a:defRPr lang="ru-RU"/>
            </a:defPPr>
            <a:lvl1pPr>
              <a:lnSpc>
                <a:spcPct val="80000"/>
              </a:lnSpc>
              <a:defRPr sz="14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0" lvl="1" defTabSz="53340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  <a:defRPr sz="1400" b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</a:defRPr>
            </a:lvl3pPr>
            <a:lvl4pPr>
              <a:defRPr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</a:defRPr>
            </a:lvl4pPr>
            <a:lvl5pPr>
              <a:defRPr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</a:defRPr>
            </a:lvl5pPr>
            <a:lvl6pPr>
              <a:defRPr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</a:defRPr>
            </a:lvl6pPr>
            <a:lvl7pPr>
              <a:defRPr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</a:defRPr>
            </a:lvl7pPr>
            <a:lvl8pPr>
              <a:defRPr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</a:defRPr>
            </a:lvl8pPr>
            <a:lvl9pPr>
              <a:defRPr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</a:defRPr>
            </a:lvl9pPr>
          </a:lstStyle>
          <a:p>
            <a:r>
              <a:rPr lang="ru-RU" dirty="0"/>
              <a:t>ДОКУМЕНТЫ НА НЕДВИЖИМОСТЬ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1069192" y="4352427"/>
            <a:ext cx="2267699" cy="1785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000" spc="-20" dirty="0">
                <a:latin typeface="Arial" panose="020B0604020202020204" pitchFamily="34" charset="0"/>
                <a:ea typeface="Proxima Nova" charset="0"/>
              </a:rPr>
              <a:t>Когда выбран объект недвижимости, в Банк необходимо предоставить документы на объект. </a:t>
            </a:r>
          </a:p>
          <a:p>
            <a:pPr defTabSz="971550">
              <a:spcBef>
                <a:spcPts val="0"/>
              </a:spcBef>
              <a:spcAft>
                <a:spcPts val="0"/>
              </a:spcAft>
            </a:pPr>
            <a:endParaRPr lang="ru-RU" sz="1000" i="1" spc="-20" dirty="0">
              <a:latin typeface="Arial" panose="020B0604020202020204" pitchFamily="34" charset="0"/>
              <a:ea typeface="Proxima Nova" charset="0"/>
            </a:endParaRPr>
          </a:p>
          <a:p>
            <a:pPr defTabSz="971550">
              <a:spcBef>
                <a:spcPts val="0"/>
              </a:spcBef>
              <a:spcAft>
                <a:spcPts val="0"/>
              </a:spcAft>
            </a:pPr>
            <a:r>
              <a:rPr lang="ru-RU" sz="1000" spc="-20" dirty="0">
                <a:latin typeface="Arial" panose="020B0604020202020204" pitchFamily="34" charset="0"/>
                <a:ea typeface="Proxima Nova" charset="0"/>
              </a:rPr>
              <a:t>Готовый комплект в Банк предоставляете Вы либо Продавец любым из следующих способов:</a:t>
            </a:r>
          </a:p>
          <a:p>
            <a:pPr marL="171450" indent="-17145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sz="1000" spc="-20" dirty="0">
                <a:latin typeface="Arial" panose="020B0604020202020204" pitchFamily="34" charset="0"/>
                <a:ea typeface="Proxima Nova" charset="0"/>
              </a:rPr>
              <a:t>по электронной почте;</a:t>
            </a:r>
          </a:p>
          <a:p>
            <a:pPr marL="171450" indent="-17145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sz="1000" spc="-20" dirty="0">
                <a:latin typeface="Arial" panose="020B0604020202020204" pitchFamily="34" charset="0"/>
                <a:ea typeface="Proxima Nova" charset="0"/>
              </a:rPr>
              <a:t>лично в отделение Банка;</a:t>
            </a:r>
          </a:p>
          <a:p>
            <a:pPr marL="171450" indent="-17145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sz="1000" spc="-20" dirty="0">
                <a:latin typeface="Arial" panose="020B0604020202020204" pitchFamily="34" charset="0"/>
                <a:ea typeface="Proxima Nova" charset="0"/>
              </a:rPr>
              <a:t>через личный кабинет на сайте «Свое жилье </a:t>
            </a:r>
            <a:r>
              <a:rPr lang="ru-RU" sz="1000" u="sng" spc="-20" dirty="0">
                <a:solidFill>
                  <a:srgbClr val="0070C0"/>
                </a:solidFill>
                <a:latin typeface="Arial" panose="020B0604020202020204" pitchFamily="34" charset="0"/>
                <a:ea typeface="Proxima Nova" charset="0"/>
              </a:rPr>
              <a:t>(</a:t>
            </a:r>
            <a:r>
              <a:rPr lang="en-US" sz="1000" u="sng" spc="-20" dirty="0">
                <a:solidFill>
                  <a:srgbClr val="0070C0"/>
                </a:solidFill>
                <a:latin typeface="Arial" panose="020B0604020202020204" pitchFamily="34" charset="0"/>
                <a:ea typeface="Proxima Nova" charset="0"/>
                <a:hlinkClick r:id="rId3"/>
              </a:rPr>
              <a:t>https://svoedom.ru/</a:t>
            </a:r>
            <a:r>
              <a:rPr lang="en-US" sz="1000" u="sng" spc="-20" dirty="0">
                <a:solidFill>
                  <a:srgbClr val="0070C0"/>
                </a:solidFill>
                <a:latin typeface="Arial" panose="020B0604020202020204" pitchFamily="34" charset="0"/>
                <a:ea typeface="Proxima Nova" charset="0"/>
              </a:rPr>
              <a:t>)</a:t>
            </a:r>
            <a:endParaRPr lang="ru-RU" sz="1000" u="sng" spc="-20" dirty="0">
              <a:solidFill>
                <a:srgbClr val="0070C0"/>
              </a:solidFill>
              <a:latin typeface="Arial" panose="020B0604020202020204" pitchFamily="34" charset="0"/>
              <a:ea typeface="Proxima Nova" charset="0"/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4015949" y="3828606"/>
            <a:ext cx="4160102" cy="609398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66897" tIns="15240" rIns="85344" bIns="15240" numCol="1" spcCol="1270" anchor="ctr" anchorCtr="0">
            <a:noAutofit/>
          </a:bodyPr>
          <a:lstStyle>
            <a:defPPr>
              <a:defRPr lang="ru-RU"/>
            </a:defPPr>
            <a:lvl1pPr>
              <a:lnSpc>
                <a:spcPct val="80000"/>
              </a:lnSpc>
              <a:defRPr sz="14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0" lvl="1" defTabSz="53340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  <a:defRPr sz="1400" b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</a:defRPr>
            </a:lvl3pPr>
            <a:lvl4pPr>
              <a:defRPr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</a:defRPr>
            </a:lvl4pPr>
            <a:lvl5pPr>
              <a:defRPr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</a:defRPr>
            </a:lvl5pPr>
            <a:lvl6pPr>
              <a:defRPr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</a:defRPr>
            </a:lvl6pPr>
            <a:lvl7pPr>
              <a:defRPr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</a:defRPr>
            </a:lvl7pPr>
            <a:lvl8pPr>
              <a:defRPr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</a:defRPr>
            </a:lvl8pPr>
            <a:lvl9pPr>
              <a:defRPr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</a:defRPr>
            </a:lvl9pPr>
          </a:lstStyle>
          <a:p>
            <a:r>
              <a:rPr lang="ru-RU" dirty="0"/>
              <a:t>ПОДПИСАНИЕ КРЕДИТНОГО ДОГОВОРА</a:t>
            </a:r>
            <a:br>
              <a:rPr lang="ru-RU" dirty="0"/>
            </a:br>
            <a:r>
              <a:rPr lang="ru-RU" dirty="0"/>
              <a:t>И ЭЛЕКТРОННАЯ РЕГИСТРАЦИЯ ПРАВ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4096221" y="4344264"/>
            <a:ext cx="4792230" cy="1785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spc="-20" dirty="0">
                <a:latin typeface="Arial" panose="020B0604020202020204" pitchFamily="34" charset="0"/>
                <a:ea typeface="Proxima Nova" charset="0"/>
              </a:rPr>
              <a:t>В случае одобрения объекта недвижимости Вам перезванивает сотрудник Банка и приглашает в отделение Банка для подписания кредитного договора.</a:t>
            </a:r>
          </a:p>
          <a:p>
            <a:endParaRPr lang="ru-RU" sz="1000" spc="-20" dirty="0">
              <a:latin typeface="Arial" panose="020B0604020202020204" pitchFamily="34" charset="0"/>
              <a:ea typeface="Proxima Nova" charset="0"/>
            </a:endParaRPr>
          </a:p>
          <a:p>
            <a:pPr lvl="0"/>
            <a:r>
              <a:rPr lang="ru-RU" sz="1000" spc="-20" dirty="0">
                <a:latin typeface="Arial" panose="020B0604020202020204" pitchFamily="34" charset="0"/>
                <a:ea typeface="Proxima Nova" charset="0"/>
              </a:rPr>
              <a:t>Вы вносите на счет в Банке сумму первоначального взноса.</a:t>
            </a:r>
          </a:p>
          <a:p>
            <a:pPr lvl="0"/>
            <a:r>
              <a:rPr lang="ru-RU" sz="1000" spc="-20" dirty="0">
                <a:latin typeface="Arial" panose="020B0604020202020204" pitchFamily="34" charset="0"/>
                <a:ea typeface="Proxima Nova" charset="0"/>
              </a:rPr>
              <a:t>Сотрудник Банка подготовит и отправит документы в </a:t>
            </a:r>
            <a:r>
              <a:rPr lang="ru-RU" sz="1000" spc="-20" dirty="0" err="1">
                <a:latin typeface="Arial" panose="020B0604020202020204" pitchFamily="34" charset="0"/>
                <a:ea typeface="Proxima Nova" charset="0"/>
              </a:rPr>
              <a:t>Росреестр</a:t>
            </a:r>
            <a:r>
              <a:rPr lang="ru-RU" sz="1000" spc="-20" dirty="0">
                <a:latin typeface="Arial" panose="020B0604020202020204" pitchFamily="34" charset="0"/>
                <a:ea typeface="Proxima Nova" charset="0"/>
              </a:rPr>
              <a:t>:</a:t>
            </a:r>
          </a:p>
          <a:p>
            <a:pPr marL="171450" lvl="0" indent="-171450">
              <a:buFont typeface="Wingdings" panose="05000000000000000000" pitchFamily="2" charset="2"/>
              <a:buChar char="§"/>
            </a:pPr>
            <a:r>
              <a:rPr lang="ru-RU" sz="1000" spc="-20" dirty="0">
                <a:latin typeface="Arial" panose="020B0604020202020204" pitchFamily="34" charset="0"/>
                <a:ea typeface="Proxima Nova" charset="0"/>
              </a:rPr>
              <a:t>для строящегося или готового жилья: путем оформления Вами доверенности на имя Продавца для регистрации  объекта;</a:t>
            </a:r>
          </a:p>
          <a:p>
            <a:pPr marL="171450" lvl="0" indent="-171450">
              <a:buFont typeface="Wingdings" panose="05000000000000000000" pitchFamily="2" charset="2"/>
              <a:buChar char="§"/>
            </a:pPr>
            <a:r>
              <a:rPr lang="ru-RU" sz="1000" spc="-20" dirty="0">
                <a:latin typeface="Arial" panose="020B0604020202020204" pitchFamily="34" charset="0"/>
                <a:ea typeface="Proxima Nova" charset="0"/>
              </a:rPr>
              <a:t>для готового жилья:  в электронном виде.</a:t>
            </a:r>
          </a:p>
          <a:p>
            <a:pPr lvl="0"/>
            <a:endParaRPr lang="ru-RU" sz="1000" spc="-20" dirty="0">
              <a:latin typeface="Arial" panose="020B0604020202020204" pitchFamily="34" charset="0"/>
              <a:ea typeface="Proxima Nova" charset="0"/>
            </a:endParaRPr>
          </a:p>
          <a:p>
            <a:pPr lvl="0"/>
            <a:r>
              <a:rPr lang="ru-RU" sz="1000" spc="-20" dirty="0" err="1">
                <a:latin typeface="Arial" panose="020B0604020202020204" pitchFamily="34" charset="0"/>
                <a:ea typeface="Proxima Nova" charset="0"/>
              </a:rPr>
              <a:t>Росреестр</a:t>
            </a:r>
            <a:r>
              <a:rPr lang="ru-RU" sz="1000" spc="-20" dirty="0">
                <a:latin typeface="Arial" panose="020B0604020202020204" pitchFamily="34" charset="0"/>
                <a:ea typeface="Proxima Nova" charset="0"/>
              </a:rPr>
              <a:t> получает Ваши документы  и приступает к регистрации перехода права собственности</a:t>
            </a:r>
          </a:p>
        </p:txBody>
      </p:sp>
      <p:sp>
        <p:nvSpPr>
          <p:cNvPr id="122" name="TextBox 121"/>
          <p:cNvSpPr txBox="1"/>
          <p:nvPr/>
        </p:nvSpPr>
        <p:spPr>
          <a:xfrm>
            <a:off x="9670055" y="3915384"/>
            <a:ext cx="1680668" cy="437043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66897" tIns="15240" rIns="85344" bIns="15240" numCol="1" spcCol="1270" anchor="ctr" anchorCtr="0">
            <a:noAutofit/>
          </a:bodyPr>
          <a:lstStyle>
            <a:defPPr>
              <a:defRPr lang="ru-RU"/>
            </a:defPPr>
            <a:lvl1pPr>
              <a:lnSpc>
                <a:spcPct val="80000"/>
              </a:lnSpc>
              <a:defRPr sz="14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0" lvl="1" defTabSz="53340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  <a:defRPr sz="1400" b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</a:defRPr>
            </a:lvl3pPr>
            <a:lvl4pPr>
              <a:defRPr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</a:defRPr>
            </a:lvl4pPr>
            <a:lvl5pPr>
              <a:defRPr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</a:defRPr>
            </a:lvl5pPr>
            <a:lvl6pPr>
              <a:defRPr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</a:defRPr>
            </a:lvl6pPr>
            <a:lvl7pPr>
              <a:defRPr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</a:defRPr>
            </a:lvl7pPr>
            <a:lvl8pPr>
              <a:defRPr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</a:defRPr>
            </a:lvl8pPr>
            <a:lvl9pPr>
              <a:defRPr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</a:defRPr>
            </a:lvl9pPr>
          </a:lstStyle>
          <a:p>
            <a:r>
              <a:rPr lang="ru-RU" dirty="0"/>
              <a:t>ВЫДАЧА</a:t>
            </a:r>
          </a:p>
          <a:p>
            <a:r>
              <a:rPr lang="ru-RU" dirty="0"/>
              <a:t>КРЕДИТА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9741713" y="4340325"/>
            <a:ext cx="221406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1000" spc="-20" dirty="0">
                <a:solidFill>
                  <a:srgbClr val="000000"/>
                </a:solidFill>
                <a:latin typeface="Arial" panose="020B0604020202020204" pitchFamily="34" charset="0"/>
                <a:ea typeface="Proxima Nova" charset="0"/>
              </a:rPr>
              <a:t>Вы получаете </a:t>
            </a:r>
            <a:br>
              <a:rPr lang="ru-RU" sz="1000" spc="-20" dirty="0">
                <a:solidFill>
                  <a:srgbClr val="000000"/>
                </a:solidFill>
                <a:latin typeface="Arial" panose="020B0604020202020204" pitchFamily="34" charset="0"/>
                <a:ea typeface="Proxima Nova" charset="0"/>
              </a:rPr>
            </a:br>
            <a:r>
              <a:rPr lang="ru-RU" sz="1000" spc="-20" dirty="0">
                <a:solidFill>
                  <a:srgbClr val="000000"/>
                </a:solidFill>
                <a:latin typeface="Arial" panose="020B0604020202020204" pitchFamily="34" charset="0"/>
                <a:ea typeface="Proxima Nova" charset="0"/>
              </a:rPr>
              <a:t>экспресс почтой </a:t>
            </a:r>
            <a:r>
              <a:rPr lang="ru-RU" sz="1000" spc="-20" dirty="0" smtClean="0">
                <a:solidFill>
                  <a:srgbClr val="000000"/>
                </a:solidFill>
                <a:latin typeface="Arial" panose="020B0604020202020204" pitchFamily="34" charset="0"/>
                <a:ea typeface="Proxima Nova" charset="0"/>
              </a:rPr>
              <a:t>или в электронном виде зарегистрированные </a:t>
            </a:r>
            <a:r>
              <a:rPr lang="ru-RU" sz="1000" spc="-20" dirty="0">
                <a:solidFill>
                  <a:srgbClr val="000000"/>
                </a:solidFill>
                <a:latin typeface="Arial" panose="020B0604020202020204" pitchFamily="34" charset="0"/>
                <a:ea typeface="Proxima Nova" charset="0"/>
              </a:rPr>
              <a:t>в </a:t>
            </a:r>
            <a:r>
              <a:rPr lang="ru-RU" sz="1000" spc="-20" dirty="0" err="1">
                <a:solidFill>
                  <a:srgbClr val="000000"/>
                </a:solidFill>
                <a:latin typeface="Arial" panose="020B0604020202020204" pitchFamily="34" charset="0"/>
                <a:ea typeface="Proxima Nova" charset="0"/>
              </a:rPr>
              <a:t>Росреестре</a:t>
            </a:r>
            <a:r>
              <a:rPr lang="ru-RU" sz="1000" spc="-20">
                <a:solidFill>
                  <a:srgbClr val="000000"/>
                </a:solidFill>
                <a:latin typeface="Arial" panose="020B0604020202020204" pitchFamily="34" charset="0"/>
                <a:ea typeface="Proxima Nova" charset="0"/>
              </a:rPr>
              <a:t> </a:t>
            </a:r>
            <a:r>
              <a:rPr lang="ru-RU" sz="1000" spc="-20" smtClean="0">
                <a:solidFill>
                  <a:srgbClr val="000000"/>
                </a:solidFill>
                <a:latin typeface="Arial" panose="020B0604020202020204" pitchFamily="34" charset="0"/>
                <a:ea typeface="Proxima Nova" charset="0"/>
              </a:rPr>
              <a:t> документы.  </a:t>
            </a:r>
            <a:endParaRPr lang="ru-RU" sz="1000" spc="-20" dirty="0">
              <a:solidFill>
                <a:srgbClr val="000000"/>
              </a:solidFill>
              <a:latin typeface="Arial" panose="020B0604020202020204" pitchFamily="34" charset="0"/>
              <a:ea typeface="Proxima Nova" charset="0"/>
            </a:endParaRPr>
          </a:p>
          <a:p>
            <a:pPr lvl="0"/>
            <a:r>
              <a:rPr lang="ru-RU" sz="1000" spc="-20" dirty="0">
                <a:solidFill>
                  <a:srgbClr val="000000"/>
                </a:solidFill>
                <a:latin typeface="Arial" panose="020B0604020202020204" pitchFamily="34" charset="0"/>
                <a:ea typeface="Proxima Nova" charset="0"/>
              </a:rPr>
              <a:t>Банк самостоятельно запрашивает выписку из ЕГРН, проверяет переход права собственности и наличие обременения и перечисляет денежные средства на счет Продавца</a:t>
            </a:r>
          </a:p>
        </p:txBody>
      </p:sp>
      <p:sp>
        <p:nvSpPr>
          <p:cNvPr id="125" name="TextBox 124"/>
          <p:cNvSpPr txBox="1"/>
          <p:nvPr/>
        </p:nvSpPr>
        <p:spPr>
          <a:xfrm>
            <a:off x="9653089" y="1130340"/>
            <a:ext cx="2130923" cy="584775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66897" tIns="15240" rIns="85344" bIns="15240" numCol="1" spcCol="1270" anchor="ctr" anchorCtr="0">
            <a:noAutofit/>
          </a:bodyPr>
          <a:lstStyle>
            <a:defPPr>
              <a:defRPr lang="ru-RU"/>
            </a:defPPr>
            <a:lvl1pPr>
              <a:lnSpc>
                <a:spcPct val="80000"/>
              </a:lnSpc>
              <a:defRPr sz="14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0" lvl="1" defTabSz="53340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  <a:defRPr sz="1400" b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r>
              <a:rPr lang="ru-RU" dirty="0"/>
              <a:t>ВЫБОР ОБЪЕКТА НЕДВИЖИМОСТИ</a:t>
            </a:r>
          </a:p>
        </p:txBody>
      </p:sp>
      <p:sp>
        <p:nvSpPr>
          <p:cNvPr id="126" name="TextBox 125"/>
          <p:cNvSpPr txBox="1"/>
          <p:nvPr/>
        </p:nvSpPr>
        <p:spPr>
          <a:xfrm>
            <a:off x="9741712" y="1626663"/>
            <a:ext cx="203468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1000" spc="-20" dirty="0">
                <a:solidFill>
                  <a:srgbClr val="000000"/>
                </a:solidFill>
                <a:latin typeface="Arial" panose="020B0604020202020204" pitchFamily="34" charset="0"/>
                <a:ea typeface="Proxima Nova" charset="0"/>
              </a:rPr>
              <a:t>Сотрудник Банка сообщит Вам сумму, на которую следует ориентироваться при выборе объекта недвижимости, и направит список документов</a:t>
            </a:r>
            <a:endParaRPr lang="ru-RU" sz="1000" spc="-20" dirty="0">
              <a:latin typeface="Arial" panose="020B0604020202020204" pitchFamily="34" charset="0"/>
              <a:ea typeface="Proxima Nova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366534" y="1235605"/>
            <a:ext cx="633027" cy="845937"/>
            <a:chOff x="-1392665" y="1235605"/>
            <a:chExt cx="633027" cy="845937"/>
          </a:xfrm>
        </p:grpSpPr>
        <p:sp>
          <p:nvSpPr>
            <p:cNvPr id="34" name="Прямоугольник 33"/>
            <p:cNvSpPr/>
            <p:nvPr/>
          </p:nvSpPr>
          <p:spPr bwMode="auto">
            <a:xfrm>
              <a:off x="-1200690" y="1235605"/>
              <a:ext cx="441052" cy="63787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lIns="0" tIns="0" rIns="0" bIns="0" rtlCol="0" anchor="ctr"/>
            <a:lstStyle/>
            <a:p>
              <a:pPr algn="ctr"/>
              <a:endParaRPr lang="ru-RU"/>
            </a:p>
          </p:txBody>
        </p:sp>
        <p:sp>
          <p:nvSpPr>
            <p:cNvPr id="35" name="Прямоугольник 34"/>
            <p:cNvSpPr/>
            <p:nvPr/>
          </p:nvSpPr>
          <p:spPr bwMode="auto">
            <a:xfrm>
              <a:off x="-1372912" y="1348639"/>
              <a:ext cx="521666" cy="634810"/>
            </a:xfrm>
            <a:prstGeom prst="rect">
              <a:avLst/>
            </a:prstGeom>
            <a:solidFill>
              <a:srgbClr val="255D30"/>
            </a:solidFill>
            <a:ln>
              <a:noFill/>
            </a:ln>
          </p:spPr>
          <p:txBody>
            <a:bodyPr lIns="0" tIns="0" rIns="0" bIns="0" rtlCol="0" anchor="ctr"/>
            <a:lstStyle/>
            <a:p>
              <a:pPr algn="ctr"/>
              <a:endParaRPr lang="ru-RU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-1392665" y="1250545"/>
              <a:ext cx="44812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1</a:t>
              </a:r>
            </a:p>
          </p:txBody>
        </p:sp>
      </p:grpSp>
      <p:grpSp>
        <p:nvGrpSpPr>
          <p:cNvPr id="43" name="Группа 42"/>
          <p:cNvGrpSpPr/>
          <p:nvPr/>
        </p:nvGrpSpPr>
        <p:grpSpPr>
          <a:xfrm>
            <a:off x="3371806" y="1235605"/>
            <a:ext cx="633027" cy="845937"/>
            <a:chOff x="-1392665" y="1235605"/>
            <a:chExt cx="633027" cy="845937"/>
          </a:xfrm>
        </p:grpSpPr>
        <p:sp>
          <p:nvSpPr>
            <p:cNvPr id="44" name="Прямоугольник 43"/>
            <p:cNvSpPr/>
            <p:nvPr/>
          </p:nvSpPr>
          <p:spPr bwMode="auto">
            <a:xfrm>
              <a:off x="-1200690" y="1235605"/>
              <a:ext cx="441052" cy="63787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lIns="0" tIns="0" rIns="0" bIns="0"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ик 44"/>
            <p:cNvSpPr/>
            <p:nvPr/>
          </p:nvSpPr>
          <p:spPr bwMode="auto">
            <a:xfrm>
              <a:off x="-1372912" y="1348639"/>
              <a:ext cx="521666" cy="634810"/>
            </a:xfrm>
            <a:prstGeom prst="rect">
              <a:avLst/>
            </a:prstGeom>
            <a:solidFill>
              <a:srgbClr val="255D30"/>
            </a:solidFill>
            <a:ln>
              <a:noFill/>
            </a:ln>
          </p:spPr>
          <p:txBody>
            <a:bodyPr lIns="0" tIns="0" rIns="0" bIns="0" rtlCol="0" anchor="ctr"/>
            <a:lstStyle/>
            <a:p>
              <a:pPr algn="ctr"/>
              <a:endParaRPr lang="ru-RU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-1392665" y="1250545"/>
              <a:ext cx="44812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b="1" dirty="0" smtClean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2</a:t>
              </a:r>
              <a:endParaRPr lang="en-US" sz="4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47" name="Группа 46"/>
          <p:cNvGrpSpPr/>
          <p:nvPr/>
        </p:nvGrpSpPr>
        <p:grpSpPr>
          <a:xfrm>
            <a:off x="6355475" y="1235605"/>
            <a:ext cx="633027" cy="845937"/>
            <a:chOff x="-1392665" y="1235605"/>
            <a:chExt cx="633027" cy="845937"/>
          </a:xfrm>
        </p:grpSpPr>
        <p:sp>
          <p:nvSpPr>
            <p:cNvPr id="48" name="Прямоугольник 47"/>
            <p:cNvSpPr/>
            <p:nvPr/>
          </p:nvSpPr>
          <p:spPr bwMode="auto">
            <a:xfrm>
              <a:off x="-1200690" y="1235605"/>
              <a:ext cx="441052" cy="63787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lIns="0" tIns="0" rIns="0" bIns="0" rtlCol="0" anchor="ctr"/>
            <a:lstStyle/>
            <a:p>
              <a:pPr algn="ctr"/>
              <a:endParaRPr lang="ru-RU"/>
            </a:p>
          </p:txBody>
        </p:sp>
        <p:sp>
          <p:nvSpPr>
            <p:cNvPr id="49" name="Прямоугольник 48"/>
            <p:cNvSpPr/>
            <p:nvPr/>
          </p:nvSpPr>
          <p:spPr bwMode="auto">
            <a:xfrm>
              <a:off x="-1372912" y="1348639"/>
              <a:ext cx="521666" cy="634810"/>
            </a:xfrm>
            <a:prstGeom prst="rect">
              <a:avLst/>
            </a:prstGeom>
            <a:solidFill>
              <a:srgbClr val="255D30"/>
            </a:solidFill>
            <a:ln>
              <a:noFill/>
            </a:ln>
          </p:spPr>
          <p:txBody>
            <a:bodyPr lIns="0" tIns="0" rIns="0" bIns="0" rtlCol="0" anchor="ctr"/>
            <a:lstStyle/>
            <a:p>
              <a:pPr algn="ctr"/>
              <a:endParaRPr lang="ru-RU"/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-1392665" y="1250545"/>
              <a:ext cx="44812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b="1" dirty="0" smtClean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3</a:t>
              </a:r>
              <a:endParaRPr lang="en-US" sz="4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51" name="Группа 50"/>
          <p:cNvGrpSpPr/>
          <p:nvPr/>
        </p:nvGrpSpPr>
        <p:grpSpPr>
          <a:xfrm>
            <a:off x="8988554" y="1235605"/>
            <a:ext cx="633027" cy="845937"/>
            <a:chOff x="-1392665" y="1235605"/>
            <a:chExt cx="633027" cy="845937"/>
          </a:xfrm>
        </p:grpSpPr>
        <p:sp>
          <p:nvSpPr>
            <p:cNvPr id="52" name="Прямоугольник 51"/>
            <p:cNvSpPr/>
            <p:nvPr/>
          </p:nvSpPr>
          <p:spPr bwMode="auto">
            <a:xfrm>
              <a:off x="-1200690" y="1235605"/>
              <a:ext cx="441052" cy="63787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lIns="0" tIns="0" rIns="0" bIns="0" rtlCol="0" anchor="ctr"/>
            <a:lstStyle/>
            <a:p>
              <a:pPr algn="ctr"/>
              <a:endParaRPr lang="ru-RU"/>
            </a:p>
          </p:txBody>
        </p:sp>
        <p:sp>
          <p:nvSpPr>
            <p:cNvPr id="53" name="Прямоугольник 52"/>
            <p:cNvSpPr/>
            <p:nvPr/>
          </p:nvSpPr>
          <p:spPr bwMode="auto">
            <a:xfrm>
              <a:off x="-1372912" y="1348639"/>
              <a:ext cx="521666" cy="634810"/>
            </a:xfrm>
            <a:prstGeom prst="rect">
              <a:avLst/>
            </a:prstGeom>
            <a:solidFill>
              <a:srgbClr val="255D30"/>
            </a:solidFill>
            <a:ln>
              <a:noFill/>
            </a:ln>
          </p:spPr>
          <p:txBody>
            <a:bodyPr lIns="0" tIns="0" rIns="0" bIns="0" rtlCol="0" anchor="ctr"/>
            <a:lstStyle/>
            <a:p>
              <a:pPr algn="ctr"/>
              <a:endParaRPr lang="ru-RU"/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-1392665" y="1250545"/>
              <a:ext cx="44812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4</a:t>
              </a:r>
            </a:p>
          </p:txBody>
        </p:sp>
      </p:grpSp>
      <p:grpSp>
        <p:nvGrpSpPr>
          <p:cNvPr id="55" name="Группа 54"/>
          <p:cNvGrpSpPr/>
          <p:nvPr/>
        </p:nvGrpSpPr>
        <p:grpSpPr>
          <a:xfrm>
            <a:off x="366534" y="3948135"/>
            <a:ext cx="633027" cy="845937"/>
            <a:chOff x="-1392665" y="1235605"/>
            <a:chExt cx="633027" cy="845937"/>
          </a:xfrm>
        </p:grpSpPr>
        <p:sp>
          <p:nvSpPr>
            <p:cNvPr id="58" name="Прямоугольник 57"/>
            <p:cNvSpPr/>
            <p:nvPr/>
          </p:nvSpPr>
          <p:spPr bwMode="auto">
            <a:xfrm>
              <a:off x="-1200690" y="1235605"/>
              <a:ext cx="441052" cy="63787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lIns="0" tIns="0" rIns="0" bIns="0" rtlCol="0" anchor="ctr"/>
            <a:lstStyle/>
            <a:p>
              <a:pPr algn="ctr"/>
              <a:endParaRPr lang="ru-RU"/>
            </a:p>
          </p:txBody>
        </p:sp>
        <p:sp>
          <p:nvSpPr>
            <p:cNvPr id="59" name="Прямоугольник 58"/>
            <p:cNvSpPr/>
            <p:nvPr/>
          </p:nvSpPr>
          <p:spPr bwMode="auto">
            <a:xfrm>
              <a:off x="-1372912" y="1348639"/>
              <a:ext cx="521666" cy="634810"/>
            </a:xfrm>
            <a:prstGeom prst="rect">
              <a:avLst/>
            </a:prstGeom>
            <a:solidFill>
              <a:srgbClr val="255D30"/>
            </a:solidFill>
            <a:ln>
              <a:noFill/>
            </a:ln>
          </p:spPr>
          <p:txBody>
            <a:bodyPr lIns="0" tIns="0" rIns="0" bIns="0" rtlCol="0" anchor="ctr"/>
            <a:lstStyle/>
            <a:p>
              <a:pPr algn="ctr"/>
              <a:endParaRPr lang="ru-RU"/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-1392665" y="1250545"/>
              <a:ext cx="44812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b="1" dirty="0" smtClean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5</a:t>
              </a:r>
              <a:endParaRPr lang="en-US" sz="4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61" name="Группа 60"/>
          <p:cNvGrpSpPr/>
          <p:nvPr/>
        </p:nvGrpSpPr>
        <p:grpSpPr>
          <a:xfrm>
            <a:off x="3398501" y="3948135"/>
            <a:ext cx="633027" cy="845937"/>
            <a:chOff x="-1392665" y="1235605"/>
            <a:chExt cx="633027" cy="845937"/>
          </a:xfrm>
        </p:grpSpPr>
        <p:sp>
          <p:nvSpPr>
            <p:cNvPr id="62" name="Прямоугольник 61"/>
            <p:cNvSpPr/>
            <p:nvPr/>
          </p:nvSpPr>
          <p:spPr bwMode="auto">
            <a:xfrm>
              <a:off x="-1200690" y="1235605"/>
              <a:ext cx="441052" cy="63787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lIns="0" tIns="0" rIns="0" bIns="0" rtlCol="0" anchor="ctr"/>
            <a:lstStyle/>
            <a:p>
              <a:pPr algn="ctr"/>
              <a:endParaRPr lang="ru-RU"/>
            </a:p>
          </p:txBody>
        </p:sp>
        <p:sp>
          <p:nvSpPr>
            <p:cNvPr id="63" name="Прямоугольник 62"/>
            <p:cNvSpPr/>
            <p:nvPr/>
          </p:nvSpPr>
          <p:spPr bwMode="auto">
            <a:xfrm>
              <a:off x="-1372912" y="1348639"/>
              <a:ext cx="521666" cy="634810"/>
            </a:xfrm>
            <a:prstGeom prst="rect">
              <a:avLst/>
            </a:prstGeom>
            <a:solidFill>
              <a:srgbClr val="255D30"/>
            </a:solidFill>
            <a:ln>
              <a:noFill/>
            </a:ln>
          </p:spPr>
          <p:txBody>
            <a:bodyPr lIns="0" tIns="0" rIns="0" bIns="0" rtlCol="0" anchor="ctr"/>
            <a:lstStyle/>
            <a:p>
              <a:pPr algn="ctr"/>
              <a:endParaRPr lang="ru-RU"/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-1392665" y="1250545"/>
              <a:ext cx="44812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b="1" dirty="0" smtClean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6</a:t>
              </a:r>
              <a:endParaRPr lang="en-US" sz="4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65" name="Группа 64"/>
          <p:cNvGrpSpPr/>
          <p:nvPr/>
        </p:nvGrpSpPr>
        <p:grpSpPr>
          <a:xfrm>
            <a:off x="8987674" y="3948135"/>
            <a:ext cx="633027" cy="845937"/>
            <a:chOff x="-1392665" y="1235605"/>
            <a:chExt cx="633027" cy="845937"/>
          </a:xfrm>
        </p:grpSpPr>
        <p:sp>
          <p:nvSpPr>
            <p:cNvPr id="66" name="Прямоугольник 65"/>
            <p:cNvSpPr/>
            <p:nvPr/>
          </p:nvSpPr>
          <p:spPr bwMode="auto">
            <a:xfrm>
              <a:off x="-1200690" y="1235605"/>
              <a:ext cx="441052" cy="63787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lIns="0" tIns="0" rIns="0" bIns="0" rtlCol="0" anchor="ctr"/>
            <a:lstStyle/>
            <a:p>
              <a:pPr algn="ctr"/>
              <a:endParaRPr lang="ru-RU"/>
            </a:p>
          </p:txBody>
        </p:sp>
        <p:sp>
          <p:nvSpPr>
            <p:cNvPr id="67" name="Прямоугольник 66"/>
            <p:cNvSpPr/>
            <p:nvPr/>
          </p:nvSpPr>
          <p:spPr bwMode="auto">
            <a:xfrm>
              <a:off x="-1372912" y="1348639"/>
              <a:ext cx="521666" cy="634810"/>
            </a:xfrm>
            <a:prstGeom prst="rect">
              <a:avLst/>
            </a:prstGeom>
            <a:solidFill>
              <a:srgbClr val="255D30"/>
            </a:solidFill>
            <a:ln>
              <a:noFill/>
            </a:ln>
          </p:spPr>
          <p:txBody>
            <a:bodyPr lIns="0" tIns="0" rIns="0" bIns="0" rtlCol="0" anchor="ctr"/>
            <a:lstStyle/>
            <a:p>
              <a:pPr algn="ctr"/>
              <a:endParaRPr lang="ru-RU"/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-1392665" y="1250545"/>
              <a:ext cx="44812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b="1" dirty="0" smtClean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7</a:t>
              </a:r>
              <a:endParaRPr lang="en-US" sz="4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35632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461"/>
    </mc:Choice>
    <mc:Fallback xmlns="">
      <p:transition spd="slow" advTm="22461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ject 9"/>
          <p:cNvSpPr txBox="1"/>
          <p:nvPr/>
        </p:nvSpPr>
        <p:spPr>
          <a:xfrm>
            <a:off x="362789" y="218000"/>
            <a:ext cx="11914704" cy="35458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ru-RU" sz="2200" b="1" spc="10" dirty="0" smtClean="0">
                <a:latin typeface="Arial" panose="020B0604020202020204" pitchFamily="34" charset="0"/>
              </a:rPr>
              <a:t>ТРЕБОВАНИЯ К ПОДРЯДНЫМ ОРГАНИЗАЦИЯМ</a:t>
            </a:r>
            <a:endParaRPr lang="ru-RU" sz="2200" b="1" spc="10" dirty="0">
              <a:latin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40"/>
          <a:stretch/>
        </p:blipFill>
        <p:spPr bwMode="auto">
          <a:xfrm flipH="1">
            <a:off x="-7760" y="1116659"/>
            <a:ext cx="5043657" cy="4231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" name="Прямоугольник 55"/>
          <p:cNvSpPr/>
          <p:nvPr/>
        </p:nvSpPr>
        <p:spPr>
          <a:xfrm>
            <a:off x="5348365" y="1166197"/>
            <a:ext cx="6531142" cy="271869"/>
          </a:xfrm>
          <a:prstGeom prst="rect">
            <a:avLst/>
          </a:prstGeom>
          <a:gradFill>
            <a:gsLst>
              <a:gs pos="92000">
                <a:srgbClr val="FFFFFF">
                  <a:alpha val="58000"/>
                </a:srgbClr>
              </a:gs>
              <a:gs pos="78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</p:spPr>
        <p:txBody>
          <a:bodyPr wrap="square">
            <a:spAutoFit/>
          </a:bodyPr>
          <a:lstStyle/>
          <a:p>
            <a:pPr>
              <a:lnSpc>
                <a:spcPts val="1400"/>
              </a:lnSpc>
            </a:pPr>
            <a:r>
              <a:rPr lang="ru-RU" sz="1400" b="1" spc="-20" dirty="0" smtClean="0">
                <a:latin typeface="Arial" panose="020B0604020202020204" pitchFamily="34" charset="0"/>
                <a:ea typeface="Proxima Nova" charset="0"/>
              </a:rPr>
              <a:t>Опыт </a:t>
            </a:r>
            <a:r>
              <a:rPr lang="ru-RU" sz="1400" b="1" spc="-20" dirty="0">
                <a:latin typeface="Arial" panose="020B0604020202020204" pitchFamily="34" charset="0"/>
                <a:ea typeface="Proxima Nova" charset="0"/>
              </a:rPr>
              <a:t>строительства </a:t>
            </a:r>
            <a:r>
              <a:rPr lang="ru-RU" sz="1400" spc="-20" dirty="0">
                <a:latin typeface="Arial" panose="020B0604020202020204" pitchFamily="34" charset="0"/>
                <a:ea typeface="Proxima Nova" charset="0"/>
              </a:rPr>
              <a:t>индивидуальных жилых домов не </a:t>
            </a:r>
            <a:r>
              <a:rPr lang="ru-RU" sz="1400" b="1" spc="-20" dirty="0">
                <a:latin typeface="Arial" panose="020B0604020202020204" pitchFamily="34" charset="0"/>
                <a:ea typeface="Proxima Nova" charset="0"/>
              </a:rPr>
              <a:t>менее 2-х лет</a:t>
            </a:r>
            <a:r>
              <a:rPr lang="ru-RU" sz="1400" spc="-20" dirty="0">
                <a:latin typeface="Arial" panose="020B0604020202020204" pitchFamily="34" charset="0"/>
                <a:ea typeface="Proxima Nova" charset="0"/>
              </a:rPr>
              <a:t>*</a:t>
            </a:r>
          </a:p>
        </p:txBody>
      </p:sp>
      <p:sp>
        <p:nvSpPr>
          <p:cNvPr id="57" name="Прямоугольник 56"/>
          <p:cNvSpPr/>
          <p:nvPr/>
        </p:nvSpPr>
        <p:spPr>
          <a:xfrm>
            <a:off x="5348365" y="1868118"/>
            <a:ext cx="6531142" cy="451406"/>
          </a:xfrm>
          <a:prstGeom prst="rect">
            <a:avLst/>
          </a:prstGeom>
          <a:gradFill>
            <a:gsLst>
              <a:gs pos="92000">
                <a:srgbClr val="FFFFFF">
                  <a:alpha val="58000"/>
                </a:srgbClr>
              </a:gs>
              <a:gs pos="78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</p:spPr>
        <p:txBody>
          <a:bodyPr wrap="square">
            <a:spAutoFit/>
          </a:bodyPr>
          <a:lstStyle/>
          <a:p>
            <a:pPr algn="just">
              <a:lnSpc>
                <a:spcPts val="1400"/>
              </a:lnSpc>
            </a:pPr>
            <a:r>
              <a:rPr lang="ru-RU" sz="1400" b="1" spc="-20" dirty="0" smtClean="0">
                <a:latin typeface="Arial" panose="020B0604020202020204" pitchFamily="34" charset="0"/>
                <a:ea typeface="Proxima Nova" charset="0"/>
              </a:rPr>
              <a:t>Выручка</a:t>
            </a:r>
            <a:r>
              <a:rPr lang="ru-RU" sz="1400" spc="-20" dirty="0" smtClean="0">
                <a:latin typeface="Arial" panose="020B0604020202020204" pitchFamily="34" charset="0"/>
                <a:ea typeface="Proxima Nova" charset="0"/>
              </a:rPr>
              <a:t> не </a:t>
            </a:r>
            <a:r>
              <a:rPr lang="ru-RU" sz="1400" spc="-20" dirty="0">
                <a:latin typeface="Arial" panose="020B0604020202020204" pitchFamily="34" charset="0"/>
                <a:ea typeface="Proxima Nova" charset="0"/>
              </a:rPr>
              <a:t>менее </a:t>
            </a:r>
            <a:r>
              <a:rPr lang="ru-RU" sz="1400" b="1" spc="-20" dirty="0">
                <a:latin typeface="Arial" panose="020B0604020202020204" pitchFamily="34" charset="0"/>
                <a:ea typeface="Proxima Nova" charset="0"/>
              </a:rPr>
              <a:t>3 </a:t>
            </a:r>
            <a:r>
              <a:rPr lang="ru-RU" sz="1400" b="1" spc="-20" dirty="0" smtClean="0">
                <a:latin typeface="Arial" panose="020B0604020202020204" pitchFamily="34" charset="0"/>
                <a:ea typeface="Proxima Nova" charset="0"/>
              </a:rPr>
              <a:t>млн </a:t>
            </a:r>
            <a:r>
              <a:rPr lang="ru-RU" sz="1400" b="1" spc="-20" dirty="0">
                <a:latin typeface="Arial" panose="020B0604020202020204" pitchFamily="34" charset="0"/>
                <a:ea typeface="Proxima Nova" charset="0"/>
              </a:rPr>
              <a:t>рублей </a:t>
            </a:r>
            <a:r>
              <a:rPr lang="ru-RU" sz="1400" spc="-20" dirty="0">
                <a:latin typeface="Arial" panose="020B0604020202020204" pitchFamily="34" charset="0"/>
                <a:ea typeface="Proxima Nova" charset="0"/>
              </a:rPr>
              <a:t>за последний завершенный финансовый год*</a:t>
            </a:r>
          </a:p>
        </p:txBody>
      </p:sp>
      <p:sp>
        <p:nvSpPr>
          <p:cNvPr id="58" name="Прямоугольник 57"/>
          <p:cNvSpPr/>
          <p:nvPr/>
        </p:nvSpPr>
        <p:spPr>
          <a:xfrm>
            <a:off x="5348365" y="2659246"/>
            <a:ext cx="6531142" cy="630942"/>
          </a:xfrm>
          <a:prstGeom prst="rect">
            <a:avLst/>
          </a:prstGeom>
          <a:gradFill>
            <a:gsLst>
              <a:gs pos="92000">
                <a:srgbClr val="FFFFFF">
                  <a:alpha val="58000"/>
                </a:srgbClr>
              </a:gs>
              <a:gs pos="78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</p:spPr>
        <p:txBody>
          <a:bodyPr wrap="square">
            <a:spAutoFit/>
          </a:bodyPr>
          <a:lstStyle/>
          <a:p>
            <a:pPr algn="just">
              <a:lnSpc>
                <a:spcPts val="1400"/>
              </a:lnSpc>
            </a:pPr>
            <a:r>
              <a:rPr lang="ru-RU" sz="1400" b="1" spc="-20" dirty="0" smtClean="0">
                <a:latin typeface="Arial" panose="020B0604020202020204" pitchFamily="34" charset="0"/>
                <a:ea typeface="Proxima Nova" charset="0"/>
              </a:rPr>
              <a:t>Отсутствие</a:t>
            </a:r>
            <a:r>
              <a:rPr lang="ru-RU" sz="1400" spc="-20" dirty="0" smtClean="0">
                <a:latin typeface="Arial" panose="020B0604020202020204" pitchFamily="34" charset="0"/>
                <a:ea typeface="Proxima Nova" charset="0"/>
              </a:rPr>
              <a:t> </a:t>
            </a:r>
            <a:r>
              <a:rPr lang="ru-RU" sz="1400" spc="-20" dirty="0">
                <a:latin typeface="Arial" panose="020B0604020202020204" pitchFamily="34" charset="0"/>
                <a:ea typeface="Proxima Nova" charset="0"/>
              </a:rPr>
              <a:t>подтвержденной информации о том, что на имущество организации наложен </a:t>
            </a:r>
            <a:r>
              <a:rPr lang="ru-RU" sz="1400" b="1" spc="-20" dirty="0">
                <a:latin typeface="Arial" panose="020B0604020202020204" pitchFamily="34" charset="0"/>
                <a:ea typeface="Proxima Nova" charset="0"/>
              </a:rPr>
              <a:t>арест </a:t>
            </a:r>
            <a:r>
              <a:rPr lang="ru-RU" sz="1400" b="1" spc="-20" dirty="0" smtClean="0">
                <a:latin typeface="Arial" panose="020B0604020202020204" pitchFamily="34" charset="0"/>
                <a:ea typeface="Proxima Nova" charset="0"/>
              </a:rPr>
              <a:t>и </a:t>
            </a:r>
            <a:r>
              <a:rPr lang="ru-RU" sz="1400" b="1" spc="-20" dirty="0">
                <a:latin typeface="Arial" panose="020B0604020202020204" pitchFamily="34" charset="0"/>
                <a:ea typeface="Proxima Nova" charset="0"/>
              </a:rPr>
              <a:t>имеются ограничения</a:t>
            </a:r>
            <a:r>
              <a:rPr lang="ru-RU" sz="1400" spc="-20" dirty="0">
                <a:latin typeface="Arial" panose="020B0604020202020204" pitchFamily="34" charset="0"/>
                <a:ea typeface="Proxima Nova" charset="0"/>
              </a:rPr>
              <a:t> на совершение сделок либо приостановления операций</a:t>
            </a:r>
          </a:p>
        </p:txBody>
      </p:sp>
      <p:sp>
        <p:nvSpPr>
          <p:cNvPr id="65" name="Прямоугольник 64"/>
          <p:cNvSpPr/>
          <p:nvPr/>
        </p:nvSpPr>
        <p:spPr>
          <a:xfrm>
            <a:off x="5348365" y="3488668"/>
            <a:ext cx="6531142" cy="810478"/>
          </a:xfrm>
          <a:prstGeom prst="rect">
            <a:avLst/>
          </a:prstGeom>
          <a:gradFill>
            <a:gsLst>
              <a:gs pos="92000">
                <a:srgbClr val="FFFFFF">
                  <a:alpha val="58000"/>
                </a:srgbClr>
              </a:gs>
              <a:gs pos="78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</p:spPr>
        <p:txBody>
          <a:bodyPr wrap="square">
            <a:spAutoFit/>
          </a:bodyPr>
          <a:lstStyle/>
          <a:p>
            <a:pPr algn="just">
              <a:lnSpc>
                <a:spcPts val="1400"/>
              </a:lnSpc>
            </a:pPr>
            <a:r>
              <a:rPr lang="ru-RU" sz="1400" b="1" spc="-20" dirty="0" smtClean="0">
                <a:latin typeface="Arial" panose="020B0604020202020204" pitchFamily="34" charset="0"/>
                <a:ea typeface="Proxima Nova" charset="0"/>
              </a:rPr>
              <a:t>Отсутствие </a:t>
            </a:r>
            <a:r>
              <a:rPr lang="ru-RU" sz="1400" b="1" spc="-20" dirty="0">
                <a:latin typeface="Arial" panose="020B0604020202020204" pitchFamily="34" charset="0"/>
                <a:ea typeface="Proxima Nova" charset="0"/>
              </a:rPr>
              <a:t>объема исковых требований, </a:t>
            </a:r>
            <a:r>
              <a:rPr lang="ru-RU" sz="1400" spc="-20" dirty="0">
                <a:latin typeface="Arial" panose="020B0604020202020204" pitchFamily="34" charset="0"/>
                <a:ea typeface="Proxima Nova" charset="0"/>
              </a:rPr>
              <a:t>предъявленных к подрядной организации любыми лицами, </a:t>
            </a:r>
            <a:r>
              <a:rPr lang="ru-RU" sz="1400" b="1" spc="-20" dirty="0">
                <a:latin typeface="Arial" panose="020B0604020202020204" pitchFamily="34" charset="0"/>
                <a:ea typeface="Proxima Nova" charset="0"/>
              </a:rPr>
              <a:t>превышающих  10%</a:t>
            </a:r>
            <a:r>
              <a:rPr lang="ru-RU" sz="1400" spc="-20" dirty="0">
                <a:latin typeface="Arial" panose="020B0604020202020204" pitchFamily="34" charset="0"/>
                <a:ea typeface="Proxima Nova" charset="0"/>
              </a:rPr>
              <a:t> чистых активов подрядной организации (для индивидуального предпринимателя отсутствие исковых требований)</a:t>
            </a:r>
          </a:p>
        </p:txBody>
      </p:sp>
      <p:sp>
        <p:nvSpPr>
          <p:cNvPr id="66" name="Прямоугольник 65"/>
          <p:cNvSpPr/>
          <p:nvPr/>
        </p:nvSpPr>
        <p:spPr>
          <a:xfrm>
            <a:off x="5348365" y="4563246"/>
            <a:ext cx="6531142" cy="630942"/>
          </a:xfrm>
          <a:prstGeom prst="rect">
            <a:avLst/>
          </a:prstGeom>
          <a:gradFill>
            <a:gsLst>
              <a:gs pos="92000">
                <a:srgbClr val="FFFFFF">
                  <a:alpha val="58000"/>
                </a:srgbClr>
              </a:gs>
              <a:gs pos="78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</p:spPr>
        <p:txBody>
          <a:bodyPr wrap="square">
            <a:spAutoFit/>
          </a:bodyPr>
          <a:lstStyle/>
          <a:p>
            <a:pPr algn="just">
              <a:lnSpc>
                <a:spcPts val="1400"/>
              </a:lnSpc>
            </a:pPr>
            <a:r>
              <a:rPr lang="ru-RU" sz="1400" spc="-20" dirty="0" smtClean="0">
                <a:latin typeface="Arial" panose="020B0604020202020204" pitchFamily="34" charset="0"/>
                <a:ea typeface="Proxima Nova" charset="0"/>
              </a:rPr>
              <a:t>По </a:t>
            </a:r>
            <a:r>
              <a:rPr lang="ru-RU" sz="1400" spc="-20" dirty="0">
                <a:latin typeface="Arial" panose="020B0604020202020204" pitchFamily="34" charset="0"/>
                <a:ea typeface="Proxima Nova" charset="0"/>
              </a:rPr>
              <a:t>бухгалтерской (финансовой) отчетности </a:t>
            </a:r>
            <a:r>
              <a:rPr lang="ru-RU" sz="1400" b="1" spc="-20" dirty="0">
                <a:latin typeface="Arial" panose="020B0604020202020204" pitchFamily="34" charset="0"/>
                <a:ea typeface="Proxima Nova" charset="0"/>
              </a:rPr>
              <a:t>чистые активы являются положительными</a:t>
            </a:r>
            <a:r>
              <a:rPr lang="ru-RU" sz="1400" spc="-20" dirty="0">
                <a:latin typeface="Arial" panose="020B0604020202020204" pitchFamily="34" charset="0"/>
                <a:ea typeface="Proxima Nova" charset="0"/>
              </a:rPr>
              <a:t> и равны или </a:t>
            </a:r>
            <a:r>
              <a:rPr lang="ru-RU" sz="1400" b="1" spc="-20" dirty="0">
                <a:latin typeface="Arial" panose="020B0604020202020204" pitchFamily="34" charset="0"/>
                <a:ea typeface="Proxima Nova" charset="0"/>
              </a:rPr>
              <a:t>превышают уставный капитал</a:t>
            </a:r>
            <a:r>
              <a:rPr lang="ru-RU" sz="1400" spc="-20" dirty="0">
                <a:latin typeface="Arial" panose="020B0604020202020204" pitchFamily="34" charset="0"/>
                <a:ea typeface="Proxima Nova" charset="0"/>
              </a:rPr>
              <a:t> на последнюю отчетную дату для подрядной организации</a:t>
            </a:r>
          </a:p>
        </p:txBody>
      </p:sp>
      <p:sp>
        <p:nvSpPr>
          <p:cNvPr id="67" name="Прямоугольник 66"/>
          <p:cNvSpPr/>
          <p:nvPr/>
        </p:nvSpPr>
        <p:spPr>
          <a:xfrm>
            <a:off x="323385" y="5508150"/>
            <a:ext cx="11441151" cy="11182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1000"/>
              </a:lnSpc>
            </a:pPr>
            <a:r>
              <a:rPr lang="ru-RU" sz="800" spc="-20" dirty="0" smtClean="0">
                <a:latin typeface="Arial" panose="020B0604020202020204" pitchFamily="34" charset="0"/>
                <a:ea typeface="Proxima Nova" charset="0"/>
              </a:rPr>
              <a:t>* Данные показатели не требуются при наличии ходатайства. Ходатайство - обязательный документ для включения в перечень рекомендуемых подрядных организаций, предоставляется сельской/городской администрацией или органом государственной власти регионального уровня (Министерства сельского хозяйства/Министерства строительства).</a:t>
            </a:r>
          </a:p>
          <a:p>
            <a:pPr algn="just">
              <a:lnSpc>
                <a:spcPts val="1000"/>
              </a:lnSpc>
            </a:pPr>
            <a:r>
              <a:rPr lang="ru-RU" sz="800" spc="-20" dirty="0" smtClean="0">
                <a:latin typeface="Arial" panose="020B0604020202020204" pitchFamily="34" charset="0"/>
                <a:ea typeface="Proxima Nova" charset="0"/>
              </a:rPr>
              <a:t>Денежные средства Подрядной организации (при наличии Ходатайства) за строительство жилого дома направляются частями по факту завершения этапа строительства, подписания акта выполненных работ и предоставления фотографии выполненных работ (30% - после подписания Договора подряда и сметы строительства, 30% - возведение фундамента, 40% - по факту завершения строительства жилого дома (объекта индивидуального жилищного строительства), подписания сторонами договора подряда акта приема-передачи выполненных работ по договору подряда</a:t>
            </a:r>
          </a:p>
          <a:p>
            <a:pPr algn="just">
              <a:lnSpc>
                <a:spcPts val="1000"/>
              </a:lnSpc>
            </a:pPr>
            <a:r>
              <a:rPr lang="ru-RU" sz="800" spc="-20" dirty="0" smtClean="0">
                <a:latin typeface="Arial" panose="020B0604020202020204" pitchFamily="34" charset="0"/>
                <a:ea typeface="Proxima Nova" charset="0"/>
              </a:rPr>
              <a:t>Денежные средства Подрядной организации (без Ходатайства) за строительство жилого дома направляются частями по факту завершения этапа строительства, подписания акта выполненных работ и предоставления фотографии выполненных работ (20%-фундаментные работы, 30% - возведение кровли и установка окон, 50%-по факту завершения строительства жилого дома (объекта индивидуального жилищного строительства), подписания сторонами договора подряда акта приема-передачи выполненных работ по договору Подряда</a:t>
            </a:r>
            <a:endParaRPr lang="ru-RU" sz="800" spc="-20" dirty="0">
              <a:latin typeface="Arial" panose="020B0604020202020204" pitchFamily="34" charset="0"/>
              <a:ea typeface="Proxima Nova" charset="0"/>
            </a:endParaRPr>
          </a:p>
        </p:txBody>
      </p:sp>
      <p:grpSp>
        <p:nvGrpSpPr>
          <p:cNvPr id="68" name="Группа 67"/>
          <p:cNvGrpSpPr/>
          <p:nvPr/>
        </p:nvGrpSpPr>
        <p:grpSpPr>
          <a:xfrm>
            <a:off x="4970439" y="1098053"/>
            <a:ext cx="361380" cy="361380"/>
            <a:chOff x="358915" y="1809381"/>
            <a:chExt cx="361380" cy="361380"/>
          </a:xfrm>
        </p:grpSpPr>
        <p:sp>
          <p:nvSpPr>
            <p:cNvPr id="69" name="Прямоугольник 68"/>
            <p:cNvSpPr/>
            <p:nvPr/>
          </p:nvSpPr>
          <p:spPr>
            <a:xfrm>
              <a:off x="358915" y="1809381"/>
              <a:ext cx="361380" cy="361380"/>
            </a:xfrm>
            <a:prstGeom prst="rect">
              <a:avLst/>
            </a:prstGeom>
            <a:solidFill>
              <a:srgbClr val="FFC000"/>
            </a:solidFill>
            <a:ln w="22225" cap="flat" cmpd="sng" algn="ctr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398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70" name="Группа 69"/>
            <p:cNvGrpSpPr/>
            <p:nvPr/>
          </p:nvGrpSpPr>
          <p:grpSpPr>
            <a:xfrm>
              <a:off x="496674" y="1909281"/>
              <a:ext cx="108656" cy="163268"/>
              <a:chOff x="5291050" y="2934584"/>
              <a:chExt cx="232913" cy="465826"/>
            </a:xfrm>
            <a:effectLst/>
          </p:grpSpPr>
          <p:cxnSp>
            <p:nvCxnSpPr>
              <p:cNvPr id="71" name="Прямая соединительная линия 70"/>
              <p:cNvCxnSpPr/>
              <p:nvPr/>
            </p:nvCxnSpPr>
            <p:spPr>
              <a:xfrm>
                <a:off x="5291050" y="2934584"/>
                <a:ext cx="232913" cy="232913"/>
              </a:xfrm>
              <a:prstGeom prst="line">
                <a:avLst/>
              </a:prstGeom>
              <a:noFill/>
              <a:ln w="25400" cap="rnd" cmpd="sng" algn="ctr">
                <a:solidFill>
                  <a:srgbClr val="FFFFFF"/>
                </a:solidFill>
                <a:prstDash val="solid"/>
                <a:round/>
              </a:ln>
              <a:effectLst/>
            </p:spPr>
          </p:cxnSp>
          <p:cxnSp>
            <p:nvCxnSpPr>
              <p:cNvPr id="72" name="Прямая соединительная линия 71"/>
              <p:cNvCxnSpPr/>
              <p:nvPr/>
            </p:nvCxnSpPr>
            <p:spPr>
              <a:xfrm flipV="1">
                <a:off x="5291050" y="3167497"/>
                <a:ext cx="232913" cy="232913"/>
              </a:xfrm>
              <a:prstGeom prst="line">
                <a:avLst/>
              </a:prstGeom>
              <a:noFill/>
              <a:ln w="25400" cap="rnd" cmpd="sng" algn="ctr">
                <a:solidFill>
                  <a:srgbClr val="FFFFFF"/>
                </a:solidFill>
                <a:prstDash val="solid"/>
                <a:round/>
              </a:ln>
              <a:effectLst/>
            </p:spPr>
          </p:cxnSp>
        </p:grpSp>
      </p:grpSp>
      <p:grpSp>
        <p:nvGrpSpPr>
          <p:cNvPr id="98" name="Группа 97"/>
          <p:cNvGrpSpPr/>
          <p:nvPr/>
        </p:nvGrpSpPr>
        <p:grpSpPr>
          <a:xfrm>
            <a:off x="4970439" y="1902834"/>
            <a:ext cx="361380" cy="361380"/>
            <a:chOff x="358915" y="1809381"/>
            <a:chExt cx="361380" cy="361380"/>
          </a:xfrm>
        </p:grpSpPr>
        <p:sp>
          <p:nvSpPr>
            <p:cNvPr id="99" name="Прямоугольник 98"/>
            <p:cNvSpPr/>
            <p:nvPr/>
          </p:nvSpPr>
          <p:spPr>
            <a:xfrm>
              <a:off x="358915" y="1809381"/>
              <a:ext cx="361380" cy="361380"/>
            </a:xfrm>
            <a:prstGeom prst="rect">
              <a:avLst/>
            </a:prstGeom>
            <a:solidFill>
              <a:srgbClr val="FFC000"/>
            </a:solidFill>
            <a:ln w="22225" cap="flat" cmpd="sng" algn="ctr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398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100" name="Группа 99"/>
            <p:cNvGrpSpPr/>
            <p:nvPr/>
          </p:nvGrpSpPr>
          <p:grpSpPr>
            <a:xfrm>
              <a:off x="496674" y="1909281"/>
              <a:ext cx="108656" cy="163268"/>
              <a:chOff x="5291050" y="2934584"/>
              <a:chExt cx="232913" cy="465826"/>
            </a:xfrm>
            <a:effectLst/>
          </p:grpSpPr>
          <p:cxnSp>
            <p:nvCxnSpPr>
              <p:cNvPr id="101" name="Прямая соединительная линия 100"/>
              <p:cNvCxnSpPr/>
              <p:nvPr/>
            </p:nvCxnSpPr>
            <p:spPr>
              <a:xfrm>
                <a:off x="5291050" y="2934584"/>
                <a:ext cx="232913" cy="232913"/>
              </a:xfrm>
              <a:prstGeom prst="line">
                <a:avLst/>
              </a:prstGeom>
              <a:noFill/>
              <a:ln w="25400" cap="rnd" cmpd="sng" algn="ctr">
                <a:solidFill>
                  <a:srgbClr val="FFFFFF"/>
                </a:solidFill>
                <a:prstDash val="solid"/>
                <a:round/>
              </a:ln>
              <a:effectLst/>
            </p:spPr>
          </p:cxnSp>
          <p:cxnSp>
            <p:nvCxnSpPr>
              <p:cNvPr id="102" name="Прямая соединительная линия 101"/>
              <p:cNvCxnSpPr/>
              <p:nvPr/>
            </p:nvCxnSpPr>
            <p:spPr>
              <a:xfrm flipV="1">
                <a:off x="5291050" y="3167497"/>
                <a:ext cx="232913" cy="232913"/>
              </a:xfrm>
              <a:prstGeom prst="line">
                <a:avLst/>
              </a:prstGeom>
              <a:noFill/>
              <a:ln w="25400" cap="rnd" cmpd="sng" algn="ctr">
                <a:solidFill>
                  <a:srgbClr val="FFFFFF"/>
                </a:solidFill>
                <a:prstDash val="solid"/>
                <a:round/>
              </a:ln>
              <a:effectLst/>
            </p:spPr>
          </p:cxnSp>
        </p:grpSp>
      </p:grpSp>
      <p:grpSp>
        <p:nvGrpSpPr>
          <p:cNvPr id="103" name="Группа 102"/>
          <p:cNvGrpSpPr/>
          <p:nvPr/>
        </p:nvGrpSpPr>
        <p:grpSpPr>
          <a:xfrm>
            <a:off x="4970439" y="2718765"/>
            <a:ext cx="361380" cy="361380"/>
            <a:chOff x="358915" y="1809381"/>
            <a:chExt cx="361380" cy="361380"/>
          </a:xfrm>
        </p:grpSpPr>
        <p:sp>
          <p:nvSpPr>
            <p:cNvPr id="104" name="Прямоугольник 103"/>
            <p:cNvSpPr/>
            <p:nvPr/>
          </p:nvSpPr>
          <p:spPr>
            <a:xfrm>
              <a:off x="358915" y="1809381"/>
              <a:ext cx="361380" cy="361380"/>
            </a:xfrm>
            <a:prstGeom prst="rect">
              <a:avLst/>
            </a:prstGeom>
            <a:solidFill>
              <a:srgbClr val="FFC000"/>
            </a:solidFill>
            <a:ln w="22225" cap="flat" cmpd="sng" algn="ctr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398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105" name="Группа 104"/>
            <p:cNvGrpSpPr/>
            <p:nvPr/>
          </p:nvGrpSpPr>
          <p:grpSpPr>
            <a:xfrm>
              <a:off x="496674" y="1909281"/>
              <a:ext cx="108656" cy="163268"/>
              <a:chOff x="5291050" y="2934584"/>
              <a:chExt cx="232913" cy="465826"/>
            </a:xfrm>
            <a:effectLst/>
          </p:grpSpPr>
          <p:cxnSp>
            <p:nvCxnSpPr>
              <p:cNvPr id="106" name="Прямая соединительная линия 105"/>
              <p:cNvCxnSpPr/>
              <p:nvPr/>
            </p:nvCxnSpPr>
            <p:spPr>
              <a:xfrm>
                <a:off x="5291050" y="2934584"/>
                <a:ext cx="232913" cy="232913"/>
              </a:xfrm>
              <a:prstGeom prst="line">
                <a:avLst/>
              </a:prstGeom>
              <a:noFill/>
              <a:ln w="25400" cap="rnd" cmpd="sng" algn="ctr">
                <a:solidFill>
                  <a:srgbClr val="FFFFFF"/>
                </a:solidFill>
                <a:prstDash val="solid"/>
                <a:round/>
              </a:ln>
              <a:effectLst/>
            </p:spPr>
          </p:cxnSp>
          <p:cxnSp>
            <p:nvCxnSpPr>
              <p:cNvPr id="107" name="Прямая соединительная линия 106"/>
              <p:cNvCxnSpPr/>
              <p:nvPr/>
            </p:nvCxnSpPr>
            <p:spPr>
              <a:xfrm flipV="1">
                <a:off x="5291050" y="3167497"/>
                <a:ext cx="232913" cy="232913"/>
              </a:xfrm>
              <a:prstGeom prst="line">
                <a:avLst/>
              </a:prstGeom>
              <a:noFill/>
              <a:ln w="25400" cap="rnd" cmpd="sng" algn="ctr">
                <a:solidFill>
                  <a:srgbClr val="FFFFFF"/>
                </a:solidFill>
                <a:prstDash val="solid"/>
                <a:round/>
              </a:ln>
              <a:effectLst/>
            </p:spPr>
          </p:cxnSp>
        </p:grpSp>
      </p:grpSp>
      <p:grpSp>
        <p:nvGrpSpPr>
          <p:cNvPr id="108" name="Группа 107"/>
          <p:cNvGrpSpPr/>
          <p:nvPr/>
        </p:nvGrpSpPr>
        <p:grpSpPr>
          <a:xfrm>
            <a:off x="4970439" y="3534694"/>
            <a:ext cx="361380" cy="361380"/>
            <a:chOff x="358915" y="1809381"/>
            <a:chExt cx="361380" cy="361380"/>
          </a:xfrm>
        </p:grpSpPr>
        <p:sp>
          <p:nvSpPr>
            <p:cNvPr id="109" name="Прямоугольник 108"/>
            <p:cNvSpPr/>
            <p:nvPr/>
          </p:nvSpPr>
          <p:spPr>
            <a:xfrm>
              <a:off x="358915" y="1809381"/>
              <a:ext cx="361380" cy="361380"/>
            </a:xfrm>
            <a:prstGeom prst="rect">
              <a:avLst/>
            </a:prstGeom>
            <a:solidFill>
              <a:srgbClr val="FFC000"/>
            </a:solidFill>
            <a:ln w="22225" cap="flat" cmpd="sng" algn="ctr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398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110" name="Группа 109"/>
            <p:cNvGrpSpPr/>
            <p:nvPr/>
          </p:nvGrpSpPr>
          <p:grpSpPr>
            <a:xfrm>
              <a:off x="496674" y="1909281"/>
              <a:ext cx="108656" cy="163268"/>
              <a:chOff x="5291050" y="2934584"/>
              <a:chExt cx="232913" cy="465826"/>
            </a:xfrm>
            <a:effectLst/>
          </p:grpSpPr>
          <p:cxnSp>
            <p:nvCxnSpPr>
              <p:cNvPr id="111" name="Прямая соединительная линия 110"/>
              <p:cNvCxnSpPr/>
              <p:nvPr/>
            </p:nvCxnSpPr>
            <p:spPr>
              <a:xfrm>
                <a:off x="5291050" y="2934584"/>
                <a:ext cx="232913" cy="232913"/>
              </a:xfrm>
              <a:prstGeom prst="line">
                <a:avLst/>
              </a:prstGeom>
              <a:noFill/>
              <a:ln w="25400" cap="rnd" cmpd="sng" algn="ctr">
                <a:solidFill>
                  <a:srgbClr val="FFFFFF"/>
                </a:solidFill>
                <a:prstDash val="solid"/>
                <a:round/>
              </a:ln>
              <a:effectLst/>
            </p:spPr>
          </p:cxnSp>
          <p:cxnSp>
            <p:nvCxnSpPr>
              <p:cNvPr id="112" name="Прямая соединительная линия 111"/>
              <p:cNvCxnSpPr/>
              <p:nvPr/>
            </p:nvCxnSpPr>
            <p:spPr>
              <a:xfrm flipV="1">
                <a:off x="5291050" y="3167497"/>
                <a:ext cx="232913" cy="232913"/>
              </a:xfrm>
              <a:prstGeom prst="line">
                <a:avLst/>
              </a:prstGeom>
              <a:noFill/>
              <a:ln w="25400" cap="rnd" cmpd="sng" algn="ctr">
                <a:solidFill>
                  <a:srgbClr val="FFFFFF"/>
                </a:solidFill>
                <a:prstDash val="solid"/>
                <a:round/>
              </a:ln>
              <a:effectLst/>
            </p:spPr>
          </p:cxnSp>
        </p:grpSp>
      </p:grpSp>
      <p:grpSp>
        <p:nvGrpSpPr>
          <p:cNvPr id="113" name="Группа 112"/>
          <p:cNvGrpSpPr/>
          <p:nvPr/>
        </p:nvGrpSpPr>
        <p:grpSpPr>
          <a:xfrm>
            <a:off x="4970439" y="4584803"/>
            <a:ext cx="361380" cy="361380"/>
            <a:chOff x="358915" y="1809381"/>
            <a:chExt cx="361380" cy="361380"/>
          </a:xfrm>
        </p:grpSpPr>
        <p:sp>
          <p:nvSpPr>
            <p:cNvPr id="114" name="Прямоугольник 113"/>
            <p:cNvSpPr/>
            <p:nvPr/>
          </p:nvSpPr>
          <p:spPr>
            <a:xfrm>
              <a:off x="358915" y="1809381"/>
              <a:ext cx="361380" cy="361380"/>
            </a:xfrm>
            <a:prstGeom prst="rect">
              <a:avLst/>
            </a:prstGeom>
            <a:solidFill>
              <a:srgbClr val="FFC000"/>
            </a:solidFill>
            <a:ln w="22225" cap="flat" cmpd="sng" algn="ctr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398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115" name="Группа 114"/>
            <p:cNvGrpSpPr/>
            <p:nvPr/>
          </p:nvGrpSpPr>
          <p:grpSpPr>
            <a:xfrm>
              <a:off x="496674" y="1909281"/>
              <a:ext cx="108656" cy="163268"/>
              <a:chOff x="5291050" y="2934584"/>
              <a:chExt cx="232913" cy="465826"/>
            </a:xfrm>
            <a:effectLst/>
          </p:grpSpPr>
          <p:cxnSp>
            <p:nvCxnSpPr>
              <p:cNvPr id="116" name="Прямая соединительная линия 115"/>
              <p:cNvCxnSpPr/>
              <p:nvPr/>
            </p:nvCxnSpPr>
            <p:spPr>
              <a:xfrm>
                <a:off x="5291050" y="2934584"/>
                <a:ext cx="232913" cy="232913"/>
              </a:xfrm>
              <a:prstGeom prst="line">
                <a:avLst/>
              </a:prstGeom>
              <a:noFill/>
              <a:ln w="25400" cap="rnd" cmpd="sng" algn="ctr">
                <a:solidFill>
                  <a:srgbClr val="FFFFFF"/>
                </a:solidFill>
                <a:prstDash val="solid"/>
                <a:round/>
              </a:ln>
              <a:effectLst/>
            </p:spPr>
          </p:cxnSp>
          <p:cxnSp>
            <p:nvCxnSpPr>
              <p:cNvPr id="117" name="Прямая соединительная линия 116"/>
              <p:cNvCxnSpPr/>
              <p:nvPr/>
            </p:nvCxnSpPr>
            <p:spPr>
              <a:xfrm flipV="1">
                <a:off x="5291050" y="3167497"/>
                <a:ext cx="232913" cy="232913"/>
              </a:xfrm>
              <a:prstGeom prst="line">
                <a:avLst/>
              </a:prstGeom>
              <a:noFill/>
              <a:ln w="25400" cap="rnd" cmpd="sng" algn="ctr">
                <a:solidFill>
                  <a:srgbClr val="FFFFFF"/>
                </a:solidFill>
                <a:prstDash val="solid"/>
                <a:round/>
              </a:ln>
              <a:effectLst/>
            </p:spPr>
          </p:cxnSp>
        </p:grpSp>
      </p:grpSp>
    </p:spTree>
    <p:extLst>
      <p:ext uri="{BB962C8B-B14F-4D97-AF65-F5344CB8AC3E}">
        <p14:creationId xmlns:p14="http://schemas.microsoft.com/office/powerpoint/2010/main" val="2019009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432"/>
    </mc:Choice>
    <mc:Fallback xmlns="">
      <p:transition spd="slow" advTm="22432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ject 9"/>
          <p:cNvSpPr txBox="1"/>
          <p:nvPr/>
        </p:nvSpPr>
        <p:spPr>
          <a:xfrm>
            <a:off x="362789" y="218000"/>
            <a:ext cx="11829211" cy="35458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spcBef>
                <a:spcPts val="125"/>
              </a:spcBef>
            </a:pPr>
            <a:r>
              <a:rPr lang="ru-RU" sz="2200" b="1" spc="10" dirty="0" smtClean="0">
                <a:latin typeface="Arial" panose="020B0604020202020204" pitchFamily="34" charset="0"/>
              </a:rPr>
              <a:t>ОБЩИЕ ТРЕБОВАНИЯ К  ПОДРЯДНЫМ </a:t>
            </a:r>
            <a:r>
              <a:rPr lang="ru-RU" sz="2200" b="1" spc="10" dirty="0">
                <a:latin typeface="Arial" panose="020B0604020202020204" pitchFamily="34" charset="0"/>
              </a:rPr>
              <a:t>И СУБПОДРЯДНЫМ </a:t>
            </a:r>
            <a:r>
              <a:rPr lang="ru-RU" sz="2200" b="1" spc="10" dirty="0" smtClean="0">
                <a:latin typeface="Arial" panose="020B0604020202020204" pitchFamily="34" charset="0"/>
              </a:rPr>
              <a:t>ОРГАНИЗАЦИЯМ</a:t>
            </a:r>
            <a:endParaRPr lang="ru-RU" sz="2200" b="1" dirty="0">
              <a:latin typeface="Arial" panose="020B0604020202020204" pitchFamily="34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786168" y="824622"/>
            <a:ext cx="822606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200"/>
              </a:lnSpc>
            </a:pPr>
            <a:r>
              <a:rPr lang="ru-RU" sz="1050" spc="-20" dirty="0" smtClean="0">
                <a:latin typeface="Arial" panose="020B0604020202020204" pitchFamily="34" charset="0"/>
                <a:ea typeface="Proxima Nova" charset="0"/>
              </a:rPr>
              <a:t>Подрядная </a:t>
            </a:r>
            <a:r>
              <a:rPr lang="ru-RU" sz="1050" spc="-20" dirty="0">
                <a:latin typeface="Arial" panose="020B0604020202020204" pitchFamily="34" charset="0"/>
                <a:ea typeface="Proxima Nova" charset="0"/>
              </a:rPr>
              <a:t>организация и субподрядная организация должны иметь статус действующих (не находиться на стадии реорганизации, ликвидации, не должно быть принято решение налогового органа о прекращении деятельности юридического лица</a:t>
            </a:r>
            <a:r>
              <a:rPr lang="ru-RU" sz="1050" spc="-20" dirty="0" smtClean="0">
                <a:latin typeface="Arial" panose="020B0604020202020204" pitchFamily="34" charset="0"/>
                <a:ea typeface="Proxima Nova" charset="0"/>
              </a:rPr>
              <a:t>)</a:t>
            </a:r>
            <a:endParaRPr lang="ru-RU" sz="1050" spc="-20" dirty="0">
              <a:latin typeface="Arial" panose="020B0604020202020204" pitchFamily="34" charset="0"/>
              <a:ea typeface="Proxima Nova" charset="0"/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795695" y="1361567"/>
            <a:ext cx="8226069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200"/>
              </a:lnSpc>
            </a:pPr>
            <a:r>
              <a:rPr lang="ru-RU" sz="1050" spc="-20" dirty="0" smtClean="0">
                <a:latin typeface="Arial" panose="020B0604020202020204" pitchFamily="34" charset="0"/>
                <a:ea typeface="Proxima Nova" charset="0"/>
              </a:rPr>
              <a:t>Отсутствие </a:t>
            </a:r>
            <a:r>
              <a:rPr lang="ru-RU" sz="1050" spc="-20" dirty="0">
                <a:latin typeface="Arial" panose="020B0604020202020204" pitchFamily="34" charset="0"/>
                <a:ea typeface="Proxima Nova" charset="0"/>
              </a:rPr>
              <a:t>неоконченных исполнительных производств на общую сумму требований более 300 000 рублей</a:t>
            </a:r>
          </a:p>
        </p:txBody>
      </p:sp>
      <p:sp>
        <p:nvSpPr>
          <p:cNvPr id="73" name="Прямоугольник 72"/>
          <p:cNvSpPr/>
          <p:nvPr/>
        </p:nvSpPr>
        <p:spPr>
          <a:xfrm>
            <a:off x="794653" y="1744623"/>
            <a:ext cx="822606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200"/>
              </a:lnSpc>
            </a:pPr>
            <a:r>
              <a:rPr lang="ru-RU" sz="1050" spc="-20" dirty="0">
                <a:latin typeface="Arial" panose="020B0604020202020204" pitchFamily="34" charset="0"/>
                <a:ea typeface="Proxima Nova" charset="0"/>
              </a:rPr>
              <a:t>Отсутствие исков со стороны подрядной организации к субподрядной организации, а также со стороны субподрядной организации к подрядной организации</a:t>
            </a:r>
          </a:p>
        </p:txBody>
      </p:sp>
      <p:sp>
        <p:nvSpPr>
          <p:cNvPr id="79" name="Прямоугольник 78"/>
          <p:cNvSpPr/>
          <p:nvPr/>
        </p:nvSpPr>
        <p:spPr>
          <a:xfrm>
            <a:off x="804178" y="2281568"/>
            <a:ext cx="8226069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200"/>
              </a:lnSpc>
            </a:pPr>
            <a:r>
              <a:rPr lang="ru-RU" sz="1050" spc="-20" dirty="0">
                <a:latin typeface="Arial" panose="020B0604020202020204" pitchFamily="34" charset="0"/>
                <a:ea typeface="Proxima Nova" charset="0"/>
              </a:rPr>
              <a:t>Отсутствие убытков по результатам деятельности за последний завершенный финансовый год</a:t>
            </a:r>
          </a:p>
        </p:txBody>
      </p:sp>
      <p:sp>
        <p:nvSpPr>
          <p:cNvPr id="85" name="Прямоугольник 84"/>
          <p:cNvSpPr/>
          <p:nvPr/>
        </p:nvSpPr>
        <p:spPr>
          <a:xfrm>
            <a:off x="801280" y="2664624"/>
            <a:ext cx="822606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200"/>
              </a:lnSpc>
            </a:pPr>
            <a:r>
              <a:rPr lang="ru-RU" sz="1050" spc="-20" dirty="0">
                <a:latin typeface="Arial" panose="020B0604020202020204" pitchFamily="34" charset="0"/>
                <a:ea typeface="Proxima Nova" charset="0"/>
              </a:rPr>
              <a:t>Отсутствие судебных исков, связанных с налоговыми правонарушениями, и/или подтвержденной информации о принятии судом к производству заявления о признании организации (ее учредителей) банкротом, о начале процедуры банкротства или ликвидации в соответствии с законодательством Российской Федерации</a:t>
            </a:r>
          </a:p>
        </p:txBody>
      </p:sp>
      <p:sp>
        <p:nvSpPr>
          <p:cNvPr id="91" name="Прямоугольник 90"/>
          <p:cNvSpPr/>
          <p:nvPr/>
        </p:nvSpPr>
        <p:spPr>
          <a:xfrm>
            <a:off x="794652" y="3355457"/>
            <a:ext cx="822606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200"/>
              </a:lnSpc>
            </a:pPr>
            <a:r>
              <a:rPr lang="ru-RU" sz="1050" spc="-20" dirty="0" smtClean="0">
                <a:latin typeface="Arial" panose="020B0604020202020204" pitchFamily="34" charset="0"/>
                <a:ea typeface="Proxima Nova" charset="0"/>
              </a:rPr>
              <a:t>Руководитель </a:t>
            </a:r>
            <a:r>
              <a:rPr lang="ru-RU" sz="1050" spc="-20" dirty="0">
                <a:latin typeface="Arial" panose="020B0604020202020204" pitchFamily="34" charset="0"/>
                <a:ea typeface="Proxima Nova" charset="0"/>
              </a:rPr>
              <a:t>организации и главный бухгалтер не может иметь неснятую или непогашенную судимость за преступления в сфере экономической деятельности или преступления против государственной </a:t>
            </a:r>
            <a:r>
              <a:rPr lang="ru-RU" sz="1050" spc="-20" dirty="0" smtClean="0">
                <a:latin typeface="Arial" panose="020B0604020202020204" pitchFamily="34" charset="0"/>
                <a:ea typeface="Proxima Nova" charset="0"/>
              </a:rPr>
              <a:t>власти</a:t>
            </a:r>
            <a:endParaRPr lang="ru-RU" sz="1050" spc="-20" dirty="0">
              <a:latin typeface="Arial" panose="020B0604020202020204" pitchFamily="34" charset="0"/>
              <a:ea typeface="Proxima Nova" charset="0"/>
            </a:endParaRPr>
          </a:p>
        </p:txBody>
      </p:sp>
      <p:sp>
        <p:nvSpPr>
          <p:cNvPr id="132" name="Прямоугольник 131"/>
          <p:cNvSpPr/>
          <p:nvPr/>
        </p:nvSpPr>
        <p:spPr>
          <a:xfrm>
            <a:off x="785128" y="3892402"/>
            <a:ext cx="8226069" cy="13619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100"/>
              </a:lnSpc>
            </a:pPr>
            <a:r>
              <a:rPr lang="ru-RU" sz="1050" spc="-20" dirty="0" smtClean="0">
                <a:latin typeface="Arial" panose="020B0604020202020204" pitchFamily="34" charset="0"/>
                <a:ea typeface="Proxima Nova" charset="0"/>
              </a:rPr>
              <a:t>В </a:t>
            </a:r>
            <a:r>
              <a:rPr lang="ru-RU" sz="1050" spc="-20" dirty="0">
                <a:latin typeface="Arial" panose="020B0604020202020204" pitchFamily="34" charset="0"/>
                <a:ea typeface="Proxima Nova" charset="0"/>
              </a:rPr>
              <a:t>реестре недобросовестных поставщиков, ведение которого осуществляется в соответствии с Федеральным законом от 18.07.2011 № 223 «О закупках товаров, работ, услуг отдельными видами юридических лиц», в реестре недобросовестных поставщиков (подрядчиков, исполнителей), ведение которого осуществляется в соответствии с Федеральным законом от 05.04.2013 № 44 «О контрактной системе в сфере закупок товаров, работ, услуг для обеспечения государственных и муниципальных нужд», отсутствуют сведения о юридическом лице - застройщике (в том числе о лице, исполняющем функции единоличного исполнительного органа юридического лица) в части исполнения им обязательств, предусмотренных контрактами или договорами, предметом которых является выполнение работ, оказание услуг в сфере строительства, реконструкции и капитального ремонта объектов капитального строительства или организации таких строительства, реконструкции и капитального ремонта либо приобретение у юридического лица жилых помещений</a:t>
            </a:r>
          </a:p>
        </p:txBody>
      </p:sp>
      <p:sp>
        <p:nvSpPr>
          <p:cNvPr id="152" name="Прямоугольник 151"/>
          <p:cNvSpPr/>
          <p:nvPr/>
        </p:nvSpPr>
        <p:spPr>
          <a:xfrm>
            <a:off x="801280" y="5391148"/>
            <a:ext cx="8226069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200"/>
              </a:lnSpc>
            </a:pPr>
            <a:r>
              <a:rPr lang="ru-RU" sz="1050" spc="-20" dirty="0">
                <a:latin typeface="Arial" panose="020B0604020202020204" pitchFamily="34" charset="0"/>
                <a:ea typeface="Proxima Nova" charset="0"/>
              </a:rPr>
              <a:t>О</a:t>
            </a:r>
            <a:r>
              <a:rPr lang="ru-RU" sz="1050" spc="-20" dirty="0" smtClean="0">
                <a:latin typeface="Arial" panose="020B0604020202020204" pitchFamily="34" charset="0"/>
                <a:ea typeface="Proxima Nova" charset="0"/>
              </a:rPr>
              <a:t>тсутствие </a:t>
            </a:r>
            <a:r>
              <a:rPr lang="ru-RU" sz="1050" spc="-20" dirty="0">
                <a:latin typeface="Arial" panose="020B0604020202020204" pitchFamily="34" charset="0"/>
                <a:ea typeface="Proxima Nova" charset="0"/>
              </a:rPr>
              <a:t>в открытых источниках негативной информации </a:t>
            </a:r>
            <a:r>
              <a:rPr lang="ru-RU" sz="1050" spc="-20" dirty="0" smtClean="0">
                <a:latin typeface="Arial" panose="020B0604020202020204" pitchFamily="34" charset="0"/>
                <a:ea typeface="Proxima Nova" charset="0"/>
              </a:rPr>
              <a:t>о </a:t>
            </a:r>
            <a:r>
              <a:rPr lang="ru-RU" sz="1050" spc="-20" dirty="0">
                <a:latin typeface="Arial" panose="020B0604020202020204" pitchFamily="34" charset="0"/>
                <a:ea typeface="Proxima Nova" charset="0"/>
              </a:rPr>
              <a:t>подрядной организации (ее учредителях)</a:t>
            </a:r>
          </a:p>
        </p:txBody>
      </p:sp>
      <p:sp>
        <p:nvSpPr>
          <p:cNvPr id="158" name="Прямоугольник 157"/>
          <p:cNvSpPr/>
          <p:nvPr/>
        </p:nvSpPr>
        <p:spPr>
          <a:xfrm>
            <a:off x="801279" y="5774204"/>
            <a:ext cx="822606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200"/>
              </a:lnSpc>
            </a:pPr>
            <a:r>
              <a:rPr lang="ru-RU" sz="1050" spc="-20" dirty="0" smtClean="0">
                <a:latin typeface="Arial" panose="020B0604020202020204" pitchFamily="34" charset="0"/>
                <a:ea typeface="Proxima Nova" charset="0"/>
              </a:rPr>
              <a:t>Наличие </a:t>
            </a:r>
            <a:r>
              <a:rPr lang="ru-RU" sz="1050" spc="-20" dirty="0">
                <a:latin typeface="Arial" panose="020B0604020202020204" pitchFamily="34" charset="0"/>
                <a:ea typeface="Proxima Nova" charset="0"/>
              </a:rPr>
              <a:t>необходимых разрешительных документов (свидетельства, разрешения, лицензии) на право выполнения следующих работ: обеспечения централизованного или автономного электроснабжения, водоснабжения (в том числе по бурению водозаборных скважин), водоотведения, отопления, а в газифицированных районах также газоснабжения жилых домов (помещений)) или наличие договора с уполномоченной организацией (например, с администрацией района) на проведение указанных работ</a:t>
            </a:r>
          </a:p>
        </p:txBody>
      </p:sp>
      <p:pic>
        <p:nvPicPr>
          <p:cNvPr id="1028" name="Picture 4" descr="https://cdn.nur.kz/images/1120/76f6f40236185709.jpe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6200000" flipH="1">
            <a:off x="7940336" y="2207680"/>
            <a:ext cx="5876330" cy="3110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7" name="Группа 66"/>
          <p:cNvGrpSpPr/>
          <p:nvPr/>
        </p:nvGrpSpPr>
        <p:grpSpPr>
          <a:xfrm>
            <a:off x="376238" y="862298"/>
            <a:ext cx="361380" cy="361380"/>
            <a:chOff x="358915" y="1809381"/>
            <a:chExt cx="361380" cy="361380"/>
          </a:xfrm>
        </p:grpSpPr>
        <p:sp>
          <p:nvSpPr>
            <p:cNvPr id="69" name="Прямоугольник 68"/>
            <p:cNvSpPr/>
            <p:nvPr/>
          </p:nvSpPr>
          <p:spPr>
            <a:xfrm>
              <a:off x="358915" y="1809381"/>
              <a:ext cx="361380" cy="361380"/>
            </a:xfrm>
            <a:prstGeom prst="rect">
              <a:avLst/>
            </a:prstGeom>
            <a:solidFill>
              <a:srgbClr val="FFC000"/>
            </a:solidFill>
            <a:ln w="22225" cap="flat" cmpd="sng" algn="ctr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398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70" name="Группа 69"/>
            <p:cNvGrpSpPr/>
            <p:nvPr/>
          </p:nvGrpSpPr>
          <p:grpSpPr>
            <a:xfrm>
              <a:off x="496674" y="1909281"/>
              <a:ext cx="108656" cy="163268"/>
              <a:chOff x="5291050" y="2934584"/>
              <a:chExt cx="232913" cy="465826"/>
            </a:xfrm>
            <a:effectLst/>
          </p:grpSpPr>
          <p:cxnSp>
            <p:nvCxnSpPr>
              <p:cNvPr id="71" name="Прямая соединительная линия 70"/>
              <p:cNvCxnSpPr/>
              <p:nvPr/>
            </p:nvCxnSpPr>
            <p:spPr>
              <a:xfrm>
                <a:off x="5291050" y="2934584"/>
                <a:ext cx="232913" cy="232913"/>
              </a:xfrm>
              <a:prstGeom prst="line">
                <a:avLst/>
              </a:prstGeom>
              <a:noFill/>
              <a:ln w="25400" cap="rnd" cmpd="sng" algn="ctr">
                <a:solidFill>
                  <a:srgbClr val="FFFFFF"/>
                </a:solidFill>
                <a:prstDash val="solid"/>
                <a:round/>
              </a:ln>
              <a:effectLst/>
            </p:spPr>
          </p:cxnSp>
          <p:cxnSp>
            <p:nvCxnSpPr>
              <p:cNvPr id="72" name="Прямая соединительная линия 71"/>
              <p:cNvCxnSpPr/>
              <p:nvPr/>
            </p:nvCxnSpPr>
            <p:spPr>
              <a:xfrm flipV="1">
                <a:off x="5291050" y="3167497"/>
                <a:ext cx="232913" cy="232913"/>
              </a:xfrm>
              <a:prstGeom prst="line">
                <a:avLst/>
              </a:prstGeom>
              <a:noFill/>
              <a:ln w="25400" cap="rnd" cmpd="sng" algn="ctr">
                <a:solidFill>
                  <a:srgbClr val="FFFFFF"/>
                </a:solidFill>
                <a:prstDash val="solid"/>
                <a:round/>
              </a:ln>
              <a:effectLst/>
            </p:spPr>
          </p:cxnSp>
        </p:grpSp>
      </p:grpSp>
      <p:grpSp>
        <p:nvGrpSpPr>
          <p:cNvPr id="74" name="Группа 73"/>
          <p:cNvGrpSpPr/>
          <p:nvPr/>
        </p:nvGrpSpPr>
        <p:grpSpPr>
          <a:xfrm>
            <a:off x="376238" y="1302880"/>
            <a:ext cx="361380" cy="361380"/>
            <a:chOff x="358915" y="1809381"/>
            <a:chExt cx="361380" cy="361380"/>
          </a:xfrm>
        </p:grpSpPr>
        <p:sp>
          <p:nvSpPr>
            <p:cNvPr id="75" name="Прямоугольник 74"/>
            <p:cNvSpPr/>
            <p:nvPr/>
          </p:nvSpPr>
          <p:spPr>
            <a:xfrm>
              <a:off x="358915" y="1809381"/>
              <a:ext cx="361380" cy="361380"/>
            </a:xfrm>
            <a:prstGeom prst="rect">
              <a:avLst/>
            </a:prstGeom>
            <a:solidFill>
              <a:srgbClr val="FFC000"/>
            </a:solidFill>
            <a:ln w="22225" cap="flat" cmpd="sng" algn="ctr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398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76" name="Группа 75"/>
            <p:cNvGrpSpPr/>
            <p:nvPr/>
          </p:nvGrpSpPr>
          <p:grpSpPr>
            <a:xfrm>
              <a:off x="496674" y="1909281"/>
              <a:ext cx="108656" cy="163268"/>
              <a:chOff x="5291050" y="2934584"/>
              <a:chExt cx="232913" cy="465826"/>
            </a:xfrm>
            <a:effectLst/>
          </p:grpSpPr>
          <p:cxnSp>
            <p:nvCxnSpPr>
              <p:cNvPr id="77" name="Прямая соединительная линия 76"/>
              <p:cNvCxnSpPr/>
              <p:nvPr/>
            </p:nvCxnSpPr>
            <p:spPr>
              <a:xfrm>
                <a:off x="5291050" y="2934584"/>
                <a:ext cx="232913" cy="232913"/>
              </a:xfrm>
              <a:prstGeom prst="line">
                <a:avLst/>
              </a:prstGeom>
              <a:noFill/>
              <a:ln w="25400" cap="rnd" cmpd="sng" algn="ctr">
                <a:solidFill>
                  <a:srgbClr val="FFFFFF"/>
                </a:solidFill>
                <a:prstDash val="solid"/>
                <a:round/>
              </a:ln>
              <a:effectLst/>
            </p:spPr>
          </p:cxnSp>
          <p:cxnSp>
            <p:nvCxnSpPr>
              <p:cNvPr id="78" name="Прямая соединительная линия 77"/>
              <p:cNvCxnSpPr/>
              <p:nvPr/>
            </p:nvCxnSpPr>
            <p:spPr>
              <a:xfrm flipV="1">
                <a:off x="5291050" y="3167497"/>
                <a:ext cx="232913" cy="232913"/>
              </a:xfrm>
              <a:prstGeom prst="line">
                <a:avLst/>
              </a:prstGeom>
              <a:noFill/>
              <a:ln w="25400" cap="rnd" cmpd="sng" algn="ctr">
                <a:solidFill>
                  <a:srgbClr val="FFFFFF"/>
                </a:solidFill>
                <a:prstDash val="solid"/>
                <a:round/>
              </a:ln>
              <a:effectLst/>
            </p:spPr>
          </p:cxnSp>
        </p:grpSp>
      </p:grpSp>
      <p:grpSp>
        <p:nvGrpSpPr>
          <p:cNvPr id="80" name="Группа 79"/>
          <p:cNvGrpSpPr/>
          <p:nvPr/>
        </p:nvGrpSpPr>
        <p:grpSpPr>
          <a:xfrm>
            <a:off x="376238" y="1769175"/>
            <a:ext cx="361380" cy="361380"/>
            <a:chOff x="358915" y="1809381"/>
            <a:chExt cx="361380" cy="361380"/>
          </a:xfrm>
        </p:grpSpPr>
        <p:sp>
          <p:nvSpPr>
            <p:cNvPr id="81" name="Прямоугольник 80"/>
            <p:cNvSpPr/>
            <p:nvPr/>
          </p:nvSpPr>
          <p:spPr>
            <a:xfrm>
              <a:off x="358915" y="1809381"/>
              <a:ext cx="361380" cy="361380"/>
            </a:xfrm>
            <a:prstGeom prst="rect">
              <a:avLst/>
            </a:prstGeom>
            <a:solidFill>
              <a:srgbClr val="FFC000"/>
            </a:solidFill>
            <a:ln w="22225" cap="flat" cmpd="sng" algn="ctr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398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82" name="Группа 81"/>
            <p:cNvGrpSpPr/>
            <p:nvPr/>
          </p:nvGrpSpPr>
          <p:grpSpPr>
            <a:xfrm>
              <a:off x="496674" y="1909281"/>
              <a:ext cx="108656" cy="163268"/>
              <a:chOff x="5291050" y="2934584"/>
              <a:chExt cx="232913" cy="465826"/>
            </a:xfrm>
            <a:effectLst/>
          </p:grpSpPr>
          <p:cxnSp>
            <p:nvCxnSpPr>
              <p:cNvPr id="83" name="Прямая соединительная линия 82"/>
              <p:cNvCxnSpPr/>
              <p:nvPr/>
            </p:nvCxnSpPr>
            <p:spPr>
              <a:xfrm>
                <a:off x="5291050" y="2934584"/>
                <a:ext cx="232913" cy="232913"/>
              </a:xfrm>
              <a:prstGeom prst="line">
                <a:avLst/>
              </a:prstGeom>
              <a:noFill/>
              <a:ln w="25400" cap="rnd" cmpd="sng" algn="ctr">
                <a:solidFill>
                  <a:srgbClr val="FFFFFF"/>
                </a:solidFill>
                <a:prstDash val="solid"/>
                <a:round/>
              </a:ln>
              <a:effectLst/>
            </p:spPr>
          </p:cxnSp>
          <p:cxnSp>
            <p:nvCxnSpPr>
              <p:cNvPr id="84" name="Прямая соединительная линия 83"/>
              <p:cNvCxnSpPr/>
              <p:nvPr/>
            </p:nvCxnSpPr>
            <p:spPr>
              <a:xfrm flipV="1">
                <a:off x="5291050" y="3167497"/>
                <a:ext cx="232913" cy="232913"/>
              </a:xfrm>
              <a:prstGeom prst="line">
                <a:avLst/>
              </a:prstGeom>
              <a:noFill/>
              <a:ln w="25400" cap="rnd" cmpd="sng" algn="ctr">
                <a:solidFill>
                  <a:srgbClr val="FFFFFF"/>
                </a:solidFill>
                <a:prstDash val="solid"/>
                <a:round/>
              </a:ln>
              <a:effectLst/>
            </p:spPr>
          </p:cxnSp>
        </p:grpSp>
      </p:grpSp>
      <p:grpSp>
        <p:nvGrpSpPr>
          <p:cNvPr id="86" name="Группа 85"/>
          <p:cNvGrpSpPr/>
          <p:nvPr/>
        </p:nvGrpSpPr>
        <p:grpSpPr>
          <a:xfrm>
            <a:off x="376238" y="2241334"/>
            <a:ext cx="361380" cy="361380"/>
            <a:chOff x="358915" y="1809381"/>
            <a:chExt cx="361380" cy="361380"/>
          </a:xfrm>
        </p:grpSpPr>
        <p:sp>
          <p:nvSpPr>
            <p:cNvPr id="87" name="Прямоугольник 86"/>
            <p:cNvSpPr/>
            <p:nvPr/>
          </p:nvSpPr>
          <p:spPr>
            <a:xfrm>
              <a:off x="358915" y="1809381"/>
              <a:ext cx="361380" cy="361380"/>
            </a:xfrm>
            <a:prstGeom prst="rect">
              <a:avLst/>
            </a:prstGeom>
            <a:solidFill>
              <a:srgbClr val="FFC000"/>
            </a:solidFill>
            <a:ln w="22225" cap="flat" cmpd="sng" algn="ctr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398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88" name="Группа 87"/>
            <p:cNvGrpSpPr/>
            <p:nvPr/>
          </p:nvGrpSpPr>
          <p:grpSpPr>
            <a:xfrm>
              <a:off x="496674" y="1909281"/>
              <a:ext cx="108656" cy="163268"/>
              <a:chOff x="5291050" y="2934584"/>
              <a:chExt cx="232913" cy="465826"/>
            </a:xfrm>
            <a:effectLst/>
          </p:grpSpPr>
          <p:cxnSp>
            <p:nvCxnSpPr>
              <p:cNvPr id="89" name="Прямая соединительная линия 88"/>
              <p:cNvCxnSpPr/>
              <p:nvPr/>
            </p:nvCxnSpPr>
            <p:spPr>
              <a:xfrm>
                <a:off x="5291050" y="2934584"/>
                <a:ext cx="232913" cy="232913"/>
              </a:xfrm>
              <a:prstGeom prst="line">
                <a:avLst/>
              </a:prstGeom>
              <a:noFill/>
              <a:ln w="25400" cap="rnd" cmpd="sng" algn="ctr">
                <a:solidFill>
                  <a:srgbClr val="FFFFFF"/>
                </a:solidFill>
                <a:prstDash val="solid"/>
                <a:round/>
              </a:ln>
              <a:effectLst/>
            </p:spPr>
          </p:cxnSp>
          <p:cxnSp>
            <p:nvCxnSpPr>
              <p:cNvPr id="90" name="Прямая соединительная линия 89"/>
              <p:cNvCxnSpPr/>
              <p:nvPr/>
            </p:nvCxnSpPr>
            <p:spPr>
              <a:xfrm flipV="1">
                <a:off x="5291050" y="3167497"/>
                <a:ext cx="232913" cy="232913"/>
              </a:xfrm>
              <a:prstGeom prst="line">
                <a:avLst/>
              </a:prstGeom>
              <a:noFill/>
              <a:ln w="25400" cap="rnd" cmpd="sng" algn="ctr">
                <a:solidFill>
                  <a:srgbClr val="FFFFFF"/>
                </a:solidFill>
                <a:prstDash val="solid"/>
                <a:round/>
              </a:ln>
              <a:effectLst/>
            </p:spPr>
          </p:cxnSp>
        </p:grpSp>
      </p:grpSp>
      <p:grpSp>
        <p:nvGrpSpPr>
          <p:cNvPr id="92" name="Группа 91"/>
          <p:cNvGrpSpPr/>
          <p:nvPr/>
        </p:nvGrpSpPr>
        <p:grpSpPr>
          <a:xfrm>
            <a:off x="376238" y="2728435"/>
            <a:ext cx="361380" cy="361380"/>
            <a:chOff x="358915" y="1809381"/>
            <a:chExt cx="361380" cy="361380"/>
          </a:xfrm>
        </p:grpSpPr>
        <p:sp>
          <p:nvSpPr>
            <p:cNvPr id="93" name="Прямоугольник 92"/>
            <p:cNvSpPr/>
            <p:nvPr/>
          </p:nvSpPr>
          <p:spPr>
            <a:xfrm>
              <a:off x="358915" y="1809381"/>
              <a:ext cx="361380" cy="361380"/>
            </a:xfrm>
            <a:prstGeom prst="rect">
              <a:avLst/>
            </a:prstGeom>
            <a:solidFill>
              <a:srgbClr val="FFC000"/>
            </a:solidFill>
            <a:ln w="22225" cap="flat" cmpd="sng" algn="ctr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398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94" name="Группа 93"/>
            <p:cNvGrpSpPr/>
            <p:nvPr/>
          </p:nvGrpSpPr>
          <p:grpSpPr>
            <a:xfrm>
              <a:off x="496674" y="1909281"/>
              <a:ext cx="108656" cy="163268"/>
              <a:chOff x="5291050" y="2934584"/>
              <a:chExt cx="232913" cy="465826"/>
            </a:xfrm>
            <a:effectLst/>
          </p:grpSpPr>
          <p:cxnSp>
            <p:nvCxnSpPr>
              <p:cNvPr id="95" name="Прямая соединительная линия 94"/>
              <p:cNvCxnSpPr/>
              <p:nvPr/>
            </p:nvCxnSpPr>
            <p:spPr>
              <a:xfrm>
                <a:off x="5291050" y="2934584"/>
                <a:ext cx="232913" cy="232913"/>
              </a:xfrm>
              <a:prstGeom prst="line">
                <a:avLst/>
              </a:prstGeom>
              <a:noFill/>
              <a:ln w="25400" cap="rnd" cmpd="sng" algn="ctr">
                <a:solidFill>
                  <a:srgbClr val="FFFFFF"/>
                </a:solidFill>
                <a:prstDash val="solid"/>
                <a:round/>
              </a:ln>
              <a:effectLst/>
            </p:spPr>
          </p:cxnSp>
          <p:cxnSp>
            <p:nvCxnSpPr>
              <p:cNvPr id="96" name="Прямая соединительная линия 95"/>
              <p:cNvCxnSpPr/>
              <p:nvPr/>
            </p:nvCxnSpPr>
            <p:spPr>
              <a:xfrm flipV="1">
                <a:off x="5291050" y="3167497"/>
                <a:ext cx="232913" cy="232913"/>
              </a:xfrm>
              <a:prstGeom prst="line">
                <a:avLst/>
              </a:prstGeom>
              <a:noFill/>
              <a:ln w="25400" cap="rnd" cmpd="sng" algn="ctr">
                <a:solidFill>
                  <a:srgbClr val="FFFFFF"/>
                </a:solidFill>
                <a:prstDash val="solid"/>
                <a:round/>
              </a:ln>
              <a:effectLst/>
            </p:spPr>
          </p:cxnSp>
        </p:grpSp>
      </p:grpSp>
      <p:grpSp>
        <p:nvGrpSpPr>
          <p:cNvPr id="97" name="Группа 96"/>
          <p:cNvGrpSpPr/>
          <p:nvPr/>
        </p:nvGrpSpPr>
        <p:grpSpPr>
          <a:xfrm>
            <a:off x="376238" y="3370334"/>
            <a:ext cx="361380" cy="361380"/>
            <a:chOff x="358915" y="1809381"/>
            <a:chExt cx="361380" cy="361380"/>
          </a:xfrm>
        </p:grpSpPr>
        <p:sp>
          <p:nvSpPr>
            <p:cNvPr id="98" name="Прямоугольник 97"/>
            <p:cNvSpPr/>
            <p:nvPr/>
          </p:nvSpPr>
          <p:spPr>
            <a:xfrm>
              <a:off x="358915" y="1809381"/>
              <a:ext cx="361380" cy="361380"/>
            </a:xfrm>
            <a:prstGeom prst="rect">
              <a:avLst/>
            </a:prstGeom>
            <a:solidFill>
              <a:srgbClr val="FFC000"/>
            </a:solidFill>
            <a:ln w="22225" cap="flat" cmpd="sng" algn="ctr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398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99" name="Группа 98"/>
            <p:cNvGrpSpPr/>
            <p:nvPr/>
          </p:nvGrpSpPr>
          <p:grpSpPr>
            <a:xfrm>
              <a:off x="496674" y="1909281"/>
              <a:ext cx="108656" cy="163268"/>
              <a:chOff x="5291050" y="2934584"/>
              <a:chExt cx="232913" cy="465826"/>
            </a:xfrm>
            <a:effectLst/>
          </p:grpSpPr>
          <p:cxnSp>
            <p:nvCxnSpPr>
              <p:cNvPr id="100" name="Прямая соединительная линия 99"/>
              <p:cNvCxnSpPr/>
              <p:nvPr/>
            </p:nvCxnSpPr>
            <p:spPr>
              <a:xfrm>
                <a:off x="5291050" y="2934584"/>
                <a:ext cx="232913" cy="232913"/>
              </a:xfrm>
              <a:prstGeom prst="line">
                <a:avLst/>
              </a:prstGeom>
              <a:noFill/>
              <a:ln w="25400" cap="rnd" cmpd="sng" algn="ctr">
                <a:solidFill>
                  <a:srgbClr val="FFFFFF"/>
                </a:solidFill>
                <a:prstDash val="solid"/>
                <a:round/>
              </a:ln>
              <a:effectLst/>
            </p:spPr>
          </p:cxnSp>
          <p:cxnSp>
            <p:nvCxnSpPr>
              <p:cNvPr id="101" name="Прямая соединительная линия 100"/>
              <p:cNvCxnSpPr/>
              <p:nvPr/>
            </p:nvCxnSpPr>
            <p:spPr>
              <a:xfrm flipV="1">
                <a:off x="5291050" y="3167497"/>
                <a:ext cx="232913" cy="232913"/>
              </a:xfrm>
              <a:prstGeom prst="line">
                <a:avLst/>
              </a:prstGeom>
              <a:noFill/>
              <a:ln w="25400" cap="rnd" cmpd="sng" algn="ctr">
                <a:solidFill>
                  <a:srgbClr val="FFFFFF"/>
                </a:solidFill>
                <a:prstDash val="solid"/>
                <a:round/>
              </a:ln>
              <a:effectLst/>
            </p:spPr>
          </p:cxnSp>
        </p:grpSp>
      </p:grpSp>
      <p:grpSp>
        <p:nvGrpSpPr>
          <p:cNvPr id="102" name="Группа 101"/>
          <p:cNvGrpSpPr/>
          <p:nvPr/>
        </p:nvGrpSpPr>
        <p:grpSpPr>
          <a:xfrm>
            <a:off x="376238" y="3917441"/>
            <a:ext cx="361380" cy="361380"/>
            <a:chOff x="358915" y="1809381"/>
            <a:chExt cx="361380" cy="361380"/>
          </a:xfrm>
        </p:grpSpPr>
        <p:sp>
          <p:nvSpPr>
            <p:cNvPr id="103" name="Прямоугольник 102"/>
            <p:cNvSpPr/>
            <p:nvPr/>
          </p:nvSpPr>
          <p:spPr>
            <a:xfrm>
              <a:off x="358915" y="1809381"/>
              <a:ext cx="361380" cy="361380"/>
            </a:xfrm>
            <a:prstGeom prst="rect">
              <a:avLst/>
            </a:prstGeom>
            <a:solidFill>
              <a:srgbClr val="FFC000"/>
            </a:solidFill>
            <a:ln w="22225" cap="flat" cmpd="sng" algn="ctr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398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104" name="Группа 103"/>
            <p:cNvGrpSpPr/>
            <p:nvPr/>
          </p:nvGrpSpPr>
          <p:grpSpPr>
            <a:xfrm>
              <a:off x="496674" y="1909281"/>
              <a:ext cx="108656" cy="163268"/>
              <a:chOff x="5291050" y="2934584"/>
              <a:chExt cx="232913" cy="465826"/>
            </a:xfrm>
            <a:effectLst/>
          </p:grpSpPr>
          <p:cxnSp>
            <p:nvCxnSpPr>
              <p:cNvPr id="105" name="Прямая соединительная линия 104"/>
              <p:cNvCxnSpPr/>
              <p:nvPr/>
            </p:nvCxnSpPr>
            <p:spPr>
              <a:xfrm>
                <a:off x="5291050" y="2934584"/>
                <a:ext cx="232913" cy="232913"/>
              </a:xfrm>
              <a:prstGeom prst="line">
                <a:avLst/>
              </a:prstGeom>
              <a:noFill/>
              <a:ln w="25400" cap="rnd" cmpd="sng" algn="ctr">
                <a:solidFill>
                  <a:srgbClr val="FFFFFF"/>
                </a:solidFill>
                <a:prstDash val="solid"/>
                <a:round/>
              </a:ln>
              <a:effectLst/>
            </p:spPr>
          </p:cxnSp>
          <p:cxnSp>
            <p:nvCxnSpPr>
              <p:cNvPr id="106" name="Прямая соединительная линия 105"/>
              <p:cNvCxnSpPr/>
              <p:nvPr/>
            </p:nvCxnSpPr>
            <p:spPr>
              <a:xfrm flipV="1">
                <a:off x="5291050" y="3167497"/>
                <a:ext cx="232913" cy="232913"/>
              </a:xfrm>
              <a:prstGeom prst="line">
                <a:avLst/>
              </a:prstGeom>
              <a:noFill/>
              <a:ln w="25400" cap="rnd" cmpd="sng" algn="ctr">
                <a:solidFill>
                  <a:srgbClr val="FFFFFF"/>
                </a:solidFill>
                <a:prstDash val="solid"/>
                <a:round/>
              </a:ln>
              <a:effectLst/>
            </p:spPr>
          </p:cxnSp>
        </p:grpSp>
      </p:grpSp>
      <p:grpSp>
        <p:nvGrpSpPr>
          <p:cNvPr id="138" name="Группа 137"/>
          <p:cNvGrpSpPr/>
          <p:nvPr/>
        </p:nvGrpSpPr>
        <p:grpSpPr>
          <a:xfrm>
            <a:off x="376238" y="5349548"/>
            <a:ext cx="361380" cy="361380"/>
            <a:chOff x="358915" y="1809381"/>
            <a:chExt cx="361380" cy="361380"/>
          </a:xfrm>
        </p:grpSpPr>
        <p:sp>
          <p:nvSpPr>
            <p:cNvPr id="139" name="Прямоугольник 138"/>
            <p:cNvSpPr/>
            <p:nvPr/>
          </p:nvSpPr>
          <p:spPr>
            <a:xfrm>
              <a:off x="358915" y="1809381"/>
              <a:ext cx="361380" cy="361380"/>
            </a:xfrm>
            <a:prstGeom prst="rect">
              <a:avLst/>
            </a:prstGeom>
            <a:solidFill>
              <a:srgbClr val="FFC000"/>
            </a:solidFill>
            <a:ln w="22225" cap="flat" cmpd="sng" algn="ctr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398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140" name="Группа 139"/>
            <p:cNvGrpSpPr/>
            <p:nvPr/>
          </p:nvGrpSpPr>
          <p:grpSpPr>
            <a:xfrm>
              <a:off x="496674" y="1909281"/>
              <a:ext cx="108656" cy="163268"/>
              <a:chOff x="5291050" y="2934584"/>
              <a:chExt cx="232913" cy="465826"/>
            </a:xfrm>
            <a:effectLst/>
          </p:grpSpPr>
          <p:cxnSp>
            <p:nvCxnSpPr>
              <p:cNvPr id="141" name="Прямая соединительная линия 140"/>
              <p:cNvCxnSpPr/>
              <p:nvPr/>
            </p:nvCxnSpPr>
            <p:spPr>
              <a:xfrm>
                <a:off x="5291050" y="2934584"/>
                <a:ext cx="232913" cy="232913"/>
              </a:xfrm>
              <a:prstGeom prst="line">
                <a:avLst/>
              </a:prstGeom>
              <a:noFill/>
              <a:ln w="25400" cap="rnd" cmpd="sng" algn="ctr">
                <a:solidFill>
                  <a:srgbClr val="FFFFFF"/>
                </a:solidFill>
                <a:prstDash val="solid"/>
                <a:round/>
              </a:ln>
              <a:effectLst/>
            </p:spPr>
          </p:cxnSp>
          <p:cxnSp>
            <p:nvCxnSpPr>
              <p:cNvPr id="142" name="Прямая соединительная линия 141"/>
              <p:cNvCxnSpPr/>
              <p:nvPr/>
            </p:nvCxnSpPr>
            <p:spPr>
              <a:xfrm flipV="1">
                <a:off x="5291050" y="3167497"/>
                <a:ext cx="232913" cy="232913"/>
              </a:xfrm>
              <a:prstGeom prst="line">
                <a:avLst/>
              </a:prstGeom>
              <a:noFill/>
              <a:ln w="25400" cap="rnd" cmpd="sng" algn="ctr">
                <a:solidFill>
                  <a:srgbClr val="FFFFFF"/>
                </a:solidFill>
                <a:prstDash val="solid"/>
                <a:round/>
              </a:ln>
              <a:effectLst/>
            </p:spPr>
          </p:cxnSp>
        </p:grpSp>
      </p:grpSp>
      <p:grpSp>
        <p:nvGrpSpPr>
          <p:cNvPr id="143" name="Группа 142"/>
          <p:cNvGrpSpPr/>
          <p:nvPr/>
        </p:nvGrpSpPr>
        <p:grpSpPr>
          <a:xfrm>
            <a:off x="376238" y="5815021"/>
            <a:ext cx="361380" cy="361380"/>
            <a:chOff x="358915" y="1809381"/>
            <a:chExt cx="361380" cy="361380"/>
          </a:xfrm>
        </p:grpSpPr>
        <p:sp>
          <p:nvSpPr>
            <p:cNvPr id="144" name="Прямоугольник 143"/>
            <p:cNvSpPr/>
            <p:nvPr/>
          </p:nvSpPr>
          <p:spPr>
            <a:xfrm>
              <a:off x="358915" y="1809381"/>
              <a:ext cx="361380" cy="361380"/>
            </a:xfrm>
            <a:prstGeom prst="rect">
              <a:avLst/>
            </a:prstGeom>
            <a:solidFill>
              <a:srgbClr val="FFC000"/>
            </a:solidFill>
            <a:ln w="22225" cap="flat" cmpd="sng" algn="ctr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398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145" name="Группа 144"/>
            <p:cNvGrpSpPr/>
            <p:nvPr/>
          </p:nvGrpSpPr>
          <p:grpSpPr>
            <a:xfrm>
              <a:off x="496674" y="1909281"/>
              <a:ext cx="108656" cy="163268"/>
              <a:chOff x="5291050" y="2934584"/>
              <a:chExt cx="232913" cy="465826"/>
            </a:xfrm>
            <a:effectLst/>
          </p:grpSpPr>
          <p:cxnSp>
            <p:nvCxnSpPr>
              <p:cNvPr id="146" name="Прямая соединительная линия 145"/>
              <p:cNvCxnSpPr/>
              <p:nvPr/>
            </p:nvCxnSpPr>
            <p:spPr>
              <a:xfrm>
                <a:off x="5291050" y="2934584"/>
                <a:ext cx="232913" cy="232913"/>
              </a:xfrm>
              <a:prstGeom prst="line">
                <a:avLst/>
              </a:prstGeom>
              <a:noFill/>
              <a:ln w="25400" cap="rnd" cmpd="sng" algn="ctr">
                <a:solidFill>
                  <a:srgbClr val="FFFFFF"/>
                </a:solidFill>
                <a:prstDash val="solid"/>
                <a:round/>
              </a:ln>
              <a:effectLst/>
            </p:spPr>
          </p:cxnSp>
          <p:cxnSp>
            <p:nvCxnSpPr>
              <p:cNvPr id="147" name="Прямая соединительная линия 146"/>
              <p:cNvCxnSpPr/>
              <p:nvPr/>
            </p:nvCxnSpPr>
            <p:spPr>
              <a:xfrm flipV="1">
                <a:off x="5291050" y="3167497"/>
                <a:ext cx="232913" cy="232913"/>
              </a:xfrm>
              <a:prstGeom prst="line">
                <a:avLst/>
              </a:prstGeom>
              <a:noFill/>
              <a:ln w="25400" cap="rnd" cmpd="sng" algn="ctr">
                <a:solidFill>
                  <a:srgbClr val="FFFFFF"/>
                </a:solidFill>
                <a:prstDash val="solid"/>
                <a:round/>
              </a:ln>
              <a:effectLst/>
            </p:spPr>
          </p:cxnSp>
        </p:grpSp>
      </p:grpSp>
    </p:spTree>
    <p:extLst>
      <p:ext uri="{BB962C8B-B14F-4D97-AF65-F5344CB8AC3E}">
        <p14:creationId xmlns:p14="http://schemas.microsoft.com/office/powerpoint/2010/main" val="4204058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432"/>
    </mc:Choice>
    <mc:Fallback xmlns="">
      <p:transition spd="slow" advTm="22432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67268" y="1839912"/>
            <a:ext cx="6582781" cy="4064745"/>
          </a:xfrm>
          <a:custGeom>
            <a:avLst/>
            <a:gdLst/>
            <a:ahLst/>
            <a:cxnLst/>
            <a:rect l="l" t="t" r="r" b="b"/>
            <a:pathLst>
              <a:path w="4641215" h="1467485">
                <a:moveTo>
                  <a:pt x="4640872" y="1467053"/>
                </a:moveTo>
                <a:lnTo>
                  <a:pt x="4640872" y="0"/>
                </a:lnTo>
                <a:lnTo>
                  <a:pt x="0" y="0"/>
                </a:lnTo>
                <a:lnTo>
                  <a:pt x="0" y="1467053"/>
                </a:lnTo>
                <a:lnTo>
                  <a:pt x="4640872" y="1467053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Заголовок 2"/>
          <p:cNvSpPr txBox="1">
            <a:spLocks/>
          </p:cNvSpPr>
          <p:nvPr/>
        </p:nvSpPr>
        <p:spPr>
          <a:xfrm>
            <a:off x="113490" y="105690"/>
            <a:ext cx="7805812" cy="6339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tx1"/>
                </a:solidFill>
                <a:latin typeface="Montserrat ExtraBold" pitchFamily="2" charset="0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</a:pPr>
            <a:endParaRPr lang="ru-RU" sz="2400" b="0" spc="-20" dirty="0">
              <a:latin typeface="Proxima Nova" charset="0"/>
              <a:ea typeface="Proxima Nova" charset="0"/>
              <a:cs typeface="Proxima Nova" charset="0"/>
            </a:endParaRPr>
          </a:p>
        </p:txBody>
      </p:sp>
      <p:pic>
        <p:nvPicPr>
          <p:cNvPr id="3074" name="Picture 2" descr="C:\Users\Slobodyan-RA\Desktop\Картинки\iSRDTHYX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852" y="1839912"/>
            <a:ext cx="6095148" cy="4066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object 8"/>
          <p:cNvSpPr txBox="1"/>
          <p:nvPr/>
        </p:nvSpPr>
        <p:spPr>
          <a:xfrm>
            <a:off x="399622" y="2952543"/>
            <a:ext cx="4752274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5"/>
              </a:spcBef>
            </a:pPr>
            <a:r>
              <a:rPr sz="1400" b="1" spc="-20" dirty="0" err="1" smtClean="0">
                <a:latin typeface="Arial" panose="020B0604020202020204" pitchFamily="34" charset="0"/>
                <a:ea typeface="Proxima Nova" charset="0"/>
              </a:rPr>
              <a:t>Ответственны</a:t>
            </a:r>
            <a:r>
              <a:rPr lang="ru-RU" sz="1400" b="1" spc="-20" dirty="0" smtClean="0">
                <a:latin typeface="Arial" panose="020B0604020202020204" pitchFamily="34" charset="0"/>
                <a:ea typeface="Proxima Nova" charset="0"/>
              </a:rPr>
              <a:t>й</a:t>
            </a:r>
            <a:r>
              <a:rPr sz="1400" b="1" spc="-20" dirty="0" smtClean="0">
                <a:latin typeface="Arial" panose="020B0604020202020204" pitchFamily="34" charset="0"/>
                <a:ea typeface="Proxima Nova" charset="0"/>
              </a:rPr>
              <a:t> </a:t>
            </a:r>
            <a:r>
              <a:rPr sz="1400" b="1" spc="-20" dirty="0" err="1" smtClean="0">
                <a:latin typeface="Arial" panose="020B0604020202020204" pitchFamily="34" charset="0"/>
                <a:ea typeface="Proxima Nova" charset="0"/>
              </a:rPr>
              <a:t>сотрудник</a:t>
            </a:r>
            <a:r>
              <a:rPr sz="1400" b="1" spc="-20" dirty="0" smtClean="0">
                <a:latin typeface="Arial" panose="020B0604020202020204" pitchFamily="34" charset="0"/>
                <a:ea typeface="Proxima Nova" charset="0"/>
              </a:rPr>
              <a:t>:</a:t>
            </a:r>
            <a:r>
              <a:rPr lang="en-US" sz="1400" b="1" spc="-20" dirty="0" smtClean="0">
                <a:latin typeface="Arial" panose="020B0604020202020204" pitchFamily="34" charset="0"/>
                <a:ea typeface="Proxima Nova" charset="0"/>
              </a:rPr>
              <a:t> </a:t>
            </a:r>
            <a:r>
              <a:rPr lang="ru-RU" sz="1400" b="1" spc="-20" smtClean="0">
                <a:latin typeface="Arial" panose="020B0604020202020204" pitchFamily="34" charset="0"/>
                <a:ea typeface="Proxima Nova" charset="0"/>
              </a:rPr>
              <a:t>Галимов Эльдар</a:t>
            </a:r>
            <a:endParaRPr sz="1400" b="1" spc="-20" dirty="0">
              <a:latin typeface="Arial" panose="020B0604020202020204" pitchFamily="34" charset="0"/>
              <a:ea typeface="Proxima Nova" charset="0"/>
            </a:endParaRPr>
          </a:p>
        </p:txBody>
      </p:sp>
      <p:sp>
        <p:nvSpPr>
          <p:cNvPr id="31" name="object 13"/>
          <p:cNvSpPr txBox="1"/>
          <p:nvPr/>
        </p:nvSpPr>
        <p:spPr>
          <a:xfrm>
            <a:off x="398046" y="3926265"/>
            <a:ext cx="1925090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ru-RU"/>
            </a:defPPr>
            <a:lvl1pPr marL="12700">
              <a:lnSpc>
                <a:spcPct val="100000"/>
              </a:lnSpc>
              <a:spcBef>
                <a:spcPts val="5"/>
              </a:spcBef>
              <a:defRPr sz="1100" spc="-20">
                <a:latin typeface="Proxima Nova" charset="0"/>
                <a:ea typeface="Proxima Nova" charset="0"/>
                <a:cs typeface="Proxima Nova" charset="0"/>
              </a:defRPr>
            </a:lvl1pPr>
          </a:lstStyle>
          <a:p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Моб.: +</a:t>
            </a:r>
            <a:r>
              <a:rPr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9276864309</a:t>
            </a: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object 14"/>
          <p:cNvSpPr txBox="1"/>
          <p:nvPr/>
        </p:nvSpPr>
        <p:spPr>
          <a:xfrm>
            <a:off x="390097" y="4136452"/>
            <a:ext cx="2630981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ru-RU"/>
            </a:defPPr>
            <a:lvl1pPr marL="12700">
              <a:lnSpc>
                <a:spcPct val="100000"/>
              </a:lnSpc>
              <a:spcBef>
                <a:spcPts val="5"/>
              </a:spcBef>
              <a:defRPr sz="1100" spc="-20">
                <a:latin typeface="Proxima Nova" charset="0"/>
                <a:ea typeface="Proxima Nova" charset="0"/>
                <a:cs typeface="Proxima Nova" charset="0"/>
              </a:defRPr>
            </a:lvl1pPr>
          </a:lstStyle>
          <a:p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E-mail</a:t>
            </a:r>
            <a:r>
              <a:rPr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galimov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ei@samara.rshbank.ru</a:t>
            </a: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Заголовок 2"/>
          <p:cNvSpPr txBox="1">
            <a:spLocks/>
          </p:cNvSpPr>
          <p:nvPr/>
        </p:nvSpPr>
        <p:spPr>
          <a:xfrm>
            <a:off x="265890" y="83168"/>
            <a:ext cx="7805812" cy="6339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tx1"/>
                </a:solidFill>
                <a:latin typeface="Montserrat ExtraBold" pitchFamily="2" charset="0"/>
                <a:ea typeface="+mj-ea"/>
                <a:cs typeface="+mj-cs"/>
              </a:defRPr>
            </a:lvl1pPr>
          </a:lstStyle>
          <a:p>
            <a:r>
              <a:rPr lang="ru-RU" sz="2200" dirty="0" smtClean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КОНТАКТЫ</a:t>
            </a:r>
            <a:endParaRPr lang="ru-RU" sz="2200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1782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T Services">
  <a:themeElements>
    <a:clrScheme name="makeIT Bright">
      <a:dk1>
        <a:srgbClr val="000000"/>
      </a:dk1>
      <a:lt1>
        <a:srgbClr val="FFFFFF"/>
      </a:lt1>
      <a:dk2>
        <a:srgbClr val="1F1F1F"/>
      </a:dk2>
      <a:lt2>
        <a:srgbClr val="6E6E6E"/>
      </a:lt2>
      <a:accent1>
        <a:srgbClr val="02779C"/>
      </a:accent1>
      <a:accent2>
        <a:srgbClr val="678893"/>
      </a:accent2>
      <a:accent3>
        <a:srgbClr val="EA4D3A"/>
      </a:accent3>
      <a:accent4>
        <a:srgbClr val="12848A"/>
      </a:accent4>
      <a:accent5>
        <a:srgbClr val="014F66"/>
      </a:accent5>
      <a:accent6>
        <a:srgbClr val="192828"/>
      </a:accent6>
      <a:hlink>
        <a:srgbClr val="0563C1"/>
      </a:hlink>
      <a:folHlink>
        <a:srgbClr val="954F72"/>
      </a:folHlink>
    </a:clrScheme>
    <a:fontScheme name="Esencia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encia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>
    <a:spDef>
      <a:spPr bwMode="auto">
        <a:solidFill>
          <a:srgbClr val="05889A"/>
        </a:solidFill>
        <a:ln>
          <a:noFill/>
        </a:ln>
      </a:spPr>
      <a:bodyPr lIns="0" tIns="0" rIns="0" bIns="0" rtlCol="0" anchor="ctr"/>
      <a:lstStyle>
        <a:defPPr algn="ctr">
          <a:defRPr/>
        </a:defPPr>
      </a:lstStyle>
    </a:spDef>
  </a:objectDefaults>
  <a:extraClrSchemeLst/>
</a:theme>
</file>

<file path=ppt/theme/theme2.xml><?xml version="1.0" encoding="utf-8"?>
<a:theme xmlns:a="http://schemas.openxmlformats.org/drawingml/2006/main" name="Специальное оформление">
  <a:themeElements>
    <a:clrScheme name="Другая 2">
      <a:dk1>
        <a:srgbClr val="333333"/>
      </a:dk1>
      <a:lt1>
        <a:srgbClr val="FFFFFF"/>
      </a:lt1>
      <a:dk2>
        <a:srgbClr val="333333"/>
      </a:dk2>
      <a:lt2>
        <a:srgbClr val="FFFFFF"/>
      </a:lt2>
      <a:accent1>
        <a:srgbClr val="2B6030"/>
      </a:accent1>
      <a:accent2>
        <a:srgbClr val="6AA744"/>
      </a:accent2>
      <a:accent3>
        <a:srgbClr val="FFCB05"/>
      </a:accent3>
      <a:accent4>
        <a:srgbClr val="A17711"/>
      </a:accent4>
      <a:accent5>
        <a:srgbClr val="A6CE39"/>
      </a:accent5>
      <a:accent6>
        <a:srgbClr val="65CCFF"/>
      </a:accent6>
      <a:hlink>
        <a:srgbClr val="00AAFF"/>
      </a:hlink>
      <a:folHlink>
        <a:srgbClr val="99DDFF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Специальное оформление">
  <a:themeElements>
    <a:clrScheme name="Другая 2">
      <a:dk1>
        <a:srgbClr val="333333"/>
      </a:dk1>
      <a:lt1>
        <a:srgbClr val="FFFFFF"/>
      </a:lt1>
      <a:dk2>
        <a:srgbClr val="333333"/>
      </a:dk2>
      <a:lt2>
        <a:srgbClr val="FFFFFF"/>
      </a:lt2>
      <a:accent1>
        <a:srgbClr val="2B6030"/>
      </a:accent1>
      <a:accent2>
        <a:srgbClr val="6AA744"/>
      </a:accent2>
      <a:accent3>
        <a:srgbClr val="FFCB05"/>
      </a:accent3>
      <a:accent4>
        <a:srgbClr val="A17711"/>
      </a:accent4>
      <a:accent5>
        <a:srgbClr val="A6CE39"/>
      </a:accent5>
      <a:accent6>
        <a:srgbClr val="65CCFF"/>
      </a:accent6>
      <a:hlink>
        <a:srgbClr val="00AAFF"/>
      </a:hlink>
      <a:folHlink>
        <a:srgbClr val="99DDFF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IT Services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encia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encia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>
    <a:spDef>
      <a:spPr bwMode="auto">
        <a:solidFill>
          <a:srgbClr val="05889A"/>
        </a:solidFill>
        <a:ln>
          <a:noFill/>
        </a:ln>
      </a:spPr>
      <a:bodyPr lIns="0" tIns="0" rIns="0" bIns="0" rtlCol="0" anchor="ctr"/>
      <a:lstStyle>
        <a:defPPr algn="ctr">
          <a:defRPr/>
        </a:defPPr>
      </a:lstStyle>
    </a:spDef>
  </a:objectDefaults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88964CC9E0EDB34386107033A95C442E" ma:contentTypeVersion="0" ma:contentTypeDescription="Создание документа." ma:contentTypeScope="" ma:versionID="b42b9bd8b3942b3458508d2fdf67ce26">
  <xsd:schema xmlns:xsd="http://www.w3.org/2001/XMLSchema" xmlns:xs="http://www.w3.org/2001/XMLSchema" xmlns:p="http://schemas.microsoft.com/office/2006/metadata/properties" xmlns:ns2="667ea8c4-e13b-4022-ae41-c146554f18f0" targetNamespace="http://schemas.microsoft.com/office/2006/metadata/properties" ma:root="true" ma:fieldsID="089ef0accd68cf71d77274146770523a" ns2:_="">
    <xsd:import namespace="667ea8c4-e13b-4022-ae41-c146554f18f0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7ea8c4-e13b-4022-ae41-c146554f18f0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Значение идентификатора документа" ma:description="Значение идентификатора документа, присвоенного данному элементу." ma:internalName="_dlc_DocId" ma:readOnly="true">
      <xsd:simpleType>
        <xsd:restriction base="dms:Text"/>
      </xsd:simpleType>
    </xsd:element>
    <xsd:element name="_dlc_DocIdUrl" ma:index="9" nillable="true" ma:displayName="Идентификатор документа" ma:description="Постоянная ссылка на этот документ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Сохранить идентификатор" ma:description="Сохранять идентификатор при добавлении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667ea8c4-e13b-4022-ae41-c146554f18f0">DRRB-25-4120</_dlc_DocId>
    <_dlc_DocIdUrl xmlns="667ea8c4-e13b-4022-ae41-c146554f18f0">
      <Url>https://portal/departments/drrb/_layouts/15/DocIdRedir.aspx?ID=DRRB-25-4120</Url>
      <Description>DRRB-25-4120</Description>
    </_dlc_DocIdUrl>
  </documentManagement>
</p:propertie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EF66449-E84D-4E57-A9E1-2E00B170EC12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25587FB3-1FEE-4295-B3F0-1B035E1C40C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67ea8c4-e13b-4022-ae41-c146554f18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865F892-53B7-4E06-B0C4-82993803D707}">
  <ds:schemaRefs>
    <ds:schemaRef ds:uri="http://purl.org/dc/terms/"/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purl.org/dc/dcmitype/"/>
    <ds:schemaRef ds:uri="667ea8c4-e13b-4022-ae41-c146554f18f0"/>
    <ds:schemaRef ds:uri="http://purl.org/dc/elements/1.1/"/>
    <ds:schemaRef ds:uri="http://schemas.microsoft.com/office/infopath/2007/PartnerControls"/>
  </ds:schemaRefs>
</ds:datastoreItem>
</file>

<file path=customXml/itemProps4.xml><?xml version="1.0" encoding="utf-8"?>
<ds:datastoreItem xmlns:ds="http://schemas.openxmlformats.org/officeDocument/2006/customXml" ds:itemID="{2B029244-7593-4A46-9D1F-E7F56EDFD04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46281</TotalTime>
  <Words>1653</Words>
  <Application>Microsoft Office PowerPoint</Application>
  <PresentationFormat>Широкоэкранный</PresentationFormat>
  <Paragraphs>148</Paragraphs>
  <Slides>9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13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9</vt:i4>
      </vt:variant>
    </vt:vector>
  </HeadingPairs>
  <TitlesOfParts>
    <vt:vector size="26" baseType="lpstr">
      <vt:lpstr>Arial</vt:lpstr>
      <vt:lpstr>Arial Narrow</vt:lpstr>
      <vt:lpstr>Calibri</vt:lpstr>
      <vt:lpstr>Calibri Light</vt:lpstr>
      <vt:lpstr>Montserrat</vt:lpstr>
      <vt:lpstr>Open Sans</vt:lpstr>
      <vt:lpstr>Oswald</vt:lpstr>
      <vt:lpstr>Oswald bold</vt:lpstr>
      <vt:lpstr>Proxima Nova</vt:lpstr>
      <vt:lpstr>PT Sans</vt:lpstr>
      <vt:lpstr>Roboto Light</vt:lpstr>
      <vt:lpstr>Segoe UI</vt:lpstr>
      <vt:lpstr>Wingdings</vt:lpstr>
      <vt:lpstr>IT Services</vt:lpstr>
      <vt:lpstr>Специальное оформление</vt:lpstr>
      <vt:lpstr>1_Специальное оформление</vt:lpstr>
      <vt:lpstr>1_IT Services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Типовой портрет клиента</dc:title>
  <dc:creator>Microsoft Office User</dc:creator>
  <cp:lastModifiedBy>Галимов Эльдар Ильдарович</cp:lastModifiedBy>
  <cp:revision>2174</cp:revision>
  <cp:lastPrinted>2021-04-15T10:56:44Z</cp:lastPrinted>
  <dcterms:created xsi:type="dcterms:W3CDTF">2019-06-12T06:44:14Z</dcterms:created>
  <dcterms:modified xsi:type="dcterms:W3CDTF">2022-05-19T07:24:04Z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0x01010088964CC9E0EDB34386107033A95C442E</vt:lpwstr>
  </property>
  <property fmtid="{D5CDD505-2E9C-101B-9397-08002B2CF9AE}" pid="3" name="_dlc_DocIdItemGuid">
    <vt:lpwstr>e5145ad1-5b0e-45bb-82d7-78d0a46fc922</vt:lpwstr>
  </property>
</Properties>
</file>